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4AE60-BC3B-414B-937B-99EB5C52A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37BD6-8880-42AA-B3EC-36F80D2EA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FDE28-98DF-425A-AE54-073CC89A5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F7-5D75-4A9B-A779-0CFA3002381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4BA83-8B72-42B2-9683-C3ED5B0D1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9E162-B1AB-4851-B60E-7B0AC86FE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9511-B2D2-4D2A-853F-3CFA6660B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5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13024-0CFD-49BB-9695-7A3BA83C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018FA-4EF9-43B6-8B66-E9E4BC512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EB4B4-DE16-496D-92E2-B263027B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F7-5D75-4A9B-A779-0CFA3002381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08906-DC8B-4884-B7E9-301B42EC4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BFF75-9BCC-4317-B334-36DEF4B34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9511-B2D2-4D2A-853F-3CFA6660B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9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E2089E-AD58-4FC8-9CB1-20B3F7B8AA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5E5B3-47D4-425E-B1D5-65DD2CAC0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FF4FA-25A6-4713-98CC-0E9CC0D4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F7-5D75-4A9B-A779-0CFA3002381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7D01F-782C-4A39-9DFD-FFF79BC59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333ED-B05E-4D54-8DD3-705810639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9511-B2D2-4D2A-853F-3CFA6660B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728E-A9B1-466B-B2BC-1283756AB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64DDF-CD78-4A7F-8138-CE335D641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A3C1F-8548-4DF3-8EA8-687000D1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F7-5D75-4A9B-A779-0CFA3002381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7485B-3502-4E6A-A69D-289528E7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0AFB3-FC1D-4A5C-B41F-E9D3C2CE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9511-B2D2-4D2A-853F-3CFA6660B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3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9AA95-DA34-44E7-BF42-383F369A1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F7A74-3D9D-47CE-86C4-E0AAAFA9F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04149-526B-4E88-9C19-BAB74C017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F7-5D75-4A9B-A779-0CFA3002381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F55E8-D025-4B13-A9F6-2727DF3A9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A5B3D-2A16-4765-9FA5-93DA52535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9511-B2D2-4D2A-853F-3CFA6660B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0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11E7C-3149-4CE4-B0D2-4235B010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09C98-B5AA-4FBE-83FB-FED85C031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0B5C5-5C10-4F27-9DB3-8D1460F53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C48B9-1E4D-45B0-85E1-D281DB7B9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F7-5D75-4A9B-A779-0CFA3002381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0CF62-693F-4706-967F-F264150FC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F35E6-DEE0-47F5-9925-F0C8965C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9511-B2D2-4D2A-853F-3CFA6660B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8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92A16-E8DA-40AC-A6CE-23F6F56A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D132B-86C0-44E3-B8EA-0AEF4D5DA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7DC51-B670-4A5E-AF00-0A1D14251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C01CB5-AE81-4BEC-BCA1-CE9A562BF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1E6798-C651-4480-8ADC-E49CB5217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0489E-3EDD-462A-BAD5-274D26D31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F7-5D75-4A9B-A779-0CFA3002381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1DDA8C-1157-4E31-9D12-3CE538C79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4543F3-396A-457A-8CC8-74FB1CAC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9511-B2D2-4D2A-853F-3CFA6660B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9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64FAA-3457-44A3-8F3F-C45D1C144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5BA04-2915-4658-BEE1-D212EA2E6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F7-5D75-4A9B-A779-0CFA3002381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2E3859-AA47-4001-9EAF-07E96AEC4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0651A2-7037-4E42-AA28-A8D21DB5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9511-B2D2-4D2A-853F-3CFA6660B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7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7BF3DC-9511-48C7-9F42-6428C88A9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F7-5D75-4A9B-A779-0CFA3002381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40BEA8-7C68-40D0-94B1-0A3E0A87E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6725B-C2FC-4651-B928-F8335555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9511-B2D2-4D2A-853F-3CFA6660B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1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F63A-AB70-4E00-B073-C56C6880E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492E-84B7-448F-B09B-46D193141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C309A-9D45-43A9-BF34-C53284911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E2167-4EEF-430E-B97A-F37C86145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F7-5D75-4A9B-A779-0CFA3002381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2038A-1BBE-435B-86F0-C93F8A753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EFE49-9749-48CD-A67A-77FDF6D2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9511-B2D2-4D2A-853F-3CFA6660B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1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D820-287D-43E5-BAAB-D1F44AD9F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263A76-C32F-4BB0-AB07-C65DCA31A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80EDB-231C-4B8A-848E-3524BD291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93DB0-5D23-4EF7-AF44-E11A1BD41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F7-5D75-4A9B-A779-0CFA3002381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C30A4-43E9-49D3-B85C-432441BB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9C74B-811F-439C-B388-BF71351DF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9511-B2D2-4D2A-853F-3CFA6660B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9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41BF7D-5CB2-4C4A-B410-8EA5C39CA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08254-E813-4389-8AE0-1B38ABAF3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A508B-A8EC-47A5-ADD6-75B43A814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54F7-5D75-4A9B-A779-0CFA30023813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0EC2A-9640-48FB-A7D8-D9769B4EB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549C-EED1-47C7-89E4-0E12993F5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49511-B2D2-4D2A-853F-3CFA6660B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1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B9B3FD-95C6-4425-9718-C59EC04BF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5088"/>
          </a:xfrm>
        </p:spPr>
        <p:txBody>
          <a:bodyPr/>
          <a:lstStyle/>
          <a:p>
            <a:pPr algn="ctr"/>
            <a:r>
              <a:rPr lang="en-US" sz="5400" dirty="0"/>
              <a:t>Bite Me! </a:t>
            </a:r>
            <a:r>
              <a:rPr lang="en-US" sz="3600" dirty="0"/>
              <a:t>And other do’s and don’ts of dealing with our differences – Lynne </a:t>
            </a:r>
            <a:r>
              <a:rPr lang="en-US" sz="3600" dirty="0" err="1"/>
              <a:t>Schinella</a:t>
            </a:r>
            <a:endParaRPr lang="en-US" sz="36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CD3B51-7B3E-4095-9784-FE443F82B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1A33B1-2EB8-4574-A05E-922ADB830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678" y="2010213"/>
            <a:ext cx="6502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2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387E-D70C-4E2E-BC50-9F7B4882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we care about our fruit?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95A8C-8946-41BB-9C97-5D0F2D84A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Determining your fruit helps you understand and learn more about yourself</a:t>
            </a:r>
          </a:p>
          <a:p>
            <a:r>
              <a:rPr lang="en-US" dirty="0"/>
              <a:t>Peeling the skin from other fruit helps you learn what to expect from them and how to recognize them</a:t>
            </a:r>
          </a:p>
          <a:p>
            <a:r>
              <a:rPr lang="en-US" dirty="0"/>
              <a:t>You’ll learn strategies for dealing with people who aren’t like you in a respective and appropriate manner</a:t>
            </a:r>
          </a:p>
          <a:p>
            <a:r>
              <a:rPr lang="en-US" dirty="0"/>
              <a:t>We all have a dominant preference with a support act, so you might be a Apple-Lime blend or a Mango Banana</a:t>
            </a:r>
          </a:p>
          <a:p>
            <a:r>
              <a:rPr lang="en-US" dirty="0"/>
              <a:t>Just remember we are all our own unique fruit salad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FD8E9F-F494-4FEC-ABDF-3AEDA9546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387" y="4916211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685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14CB0-E9B9-4645-AD2E-28E5A4F73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APPLE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DDE27-5CE8-4C9A-B878-A4A3A019A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33850"/>
            <a:ext cx="5181600" cy="54192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LIKES</a:t>
            </a:r>
          </a:p>
          <a:p>
            <a:r>
              <a:rPr lang="en-US" sz="2000" dirty="0"/>
              <a:t>RESULTS </a:t>
            </a:r>
          </a:p>
          <a:p>
            <a:r>
              <a:rPr lang="en-US" sz="2000" dirty="0"/>
              <a:t>ACHIEVEMENTS </a:t>
            </a:r>
          </a:p>
          <a:p>
            <a:r>
              <a:rPr lang="en-US" sz="2000" dirty="0"/>
              <a:t>CHALLENGE</a:t>
            </a:r>
          </a:p>
          <a:p>
            <a:r>
              <a:rPr lang="en-US" sz="2000" dirty="0"/>
              <a:t>COMPETITION</a:t>
            </a:r>
          </a:p>
          <a:p>
            <a:r>
              <a:rPr lang="en-US" sz="2000" dirty="0"/>
              <a:t>WORK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dirty="0"/>
              <a:t>GOOD BITS</a:t>
            </a:r>
          </a:p>
          <a:p>
            <a:r>
              <a:rPr lang="en-US" sz="2000" dirty="0"/>
              <a:t>QUICK DECISION-MAKING</a:t>
            </a:r>
          </a:p>
          <a:p>
            <a:r>
              <a:rPr lang="en-US" sz="2000" dirty="0"/>
              <a:t>INTELLIGENT</a:t>
            </a:r>
          </a:p>
          <a:p>
            <a:r>
              <a:rPr lang="en-US" sz="2000" dirty="0"/>
              <a:t>ACTION-ORIENTED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7B3C9-2EAE-4DDF-B408-79DB0E334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16404"/>
            <a:ext cx="5181600" cy="52764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DISLIKES</a:t>
            </a:r>
          </a:p>
          <a:p>
            <a:r>
              <a:rPr lang="en-US" sz="2000" dirty="0"/>
              <a:t>INCOMPETENCE</a:t>
            </a:r>
          </a:p>
          <a:p>
            <a:r>
              <a:rPr lang="en-US" sz="2000" dirty="0"/>
              <a:t>LACK OF THOUGHT</a:t>
            </a:r>
          </a:p>
          <a:p>
            <a:r>
              <a:rPr lang="en-US" sz="2000" dirty="0"/>
              <a:t>THOSE THAT DON’T SPEAK UP</a:t>
            </a:r>
          </a:p>
          <a:p>
            <a:r>
              <a:rPr lang="en-US" sz="2000" dirty="0"/>
              <a:t>THOSE THAT DON’T KEEP UP</a:t>
            </a:r>
          </a:p>
          <a:p>
            <a:r>
              <a:rPr lang="en-US" sz="2000" dirty="0"/>
              <a:t>INACTION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SO GOOD BITS</a:t>
            </a:r>
          </a:p>
          <a:p>
            <a:r>
              <a:rPr lang="en-US" sz="2000" dirty="0"/>
              <a:t>UNEMOTIONAL </a:t>
            </a:r>
          </a:p>
          <a:p>
            <a:r>
              <a:rPr lang="en-US" sz="2000" dirty="0"/>
              <a:t>ARGUMENTATIVE</a:t>
            </a:r>
          </a:p>
          <a:p>
            <a:r>
              <a:rPr lang="en-US" sz="2000" dirty="0"/>
              <a:t>PRONE TO AGGRESSION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5E40CD-8AE1-46AE-82E4-797C98827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8407" y="196057"/>
            <a:ext cx="29241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72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2FD7-582F-47EE-ACA2-BBF10256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MANGO MADNESS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1A2B2-E864-46D5-B719-B73C71826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8683"/>
            <a:ext cx="5181600" cy="48682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LIKES</a:t>
            </a:r>
          </a:p>
          <a:p>
            <a:r>
              <a:rPr lang="en-US" sz="2000" dirty="0"/>
              <a:t>FUN</a:t>
            </a:r>
          </a:p>
          <a:p>
            <a:r>
              <a:rPr lang="en-US" sz="2000" dirty="0"/>
              <a:t>CHALLENGE</a:t>
            </a:r>
          </a:p>
          <a:p>
            <a:r>
              <a:rPr lang="en-US" sz="2000" dirty="0"/>
              <a:t>NEW IDEAS</a:t>
            </a:r>
          </a:p>
          <a:p>
            <a:r>
              <a:rPr lang="en-US" sz="2000" dirty="0"/>
              <a:t>CHANGE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GOOD BITS</a:t>
            </a:r>
          </a:p>
          <a:p>
            <a:r>
              <a:rPr lang="en-US" sz="2000" dirty="0"/>
              <a:t>POSITIVE</a:t>
            </a:r>
          </a:p>
          <a:p>
            <a:r>
              <a:rPr lang="en-US" sz="2000" dirty="0"/>
              <a:t>GENEROUS</a:t>
            </a:r>
          </a:p>
          <a:p>
            <a:r>
              <a:rPr lang="en-US" sz="2000" dirty="0"/>
              <a:t>FORGIVING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E8278-6B7D-42D9-97B5-167F84E3D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08683"/>
            <a:ext cx="5181600" cy="48682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DISLIKES</a:t>
            </a:r>
          </a:p>
          <a:p>
            <a:r>
              <a:rPr lang="en-US" sz="2000" dirty="0"/>
              <a:t>RULES</a:t>
            </a:r>
          </a:p>
          <a:p>
            <a:r>
              <a:rPr lang="en-US" sz="2000" dirty="0"/>
              <a:t>NEGATIVITY</a:t>
            </a:r>
          </a:p>
          <a:p>
            <a:r>
              <a:rPr lang="en-US" sz="2000" dirty="0"/>
              <a:t>SMALL-MINDEDNESS</a:t>
            </a:r>
          </a:p>
          <a:p>
            <a:r>
              <a:rPr lang="en-US" sz="2000" dirty="0"/>
              <a:t>DETAIL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NOT SO GOOD BITS</a:t>
            </a:r>
          </a:p>
          <a:p>
            <a:r>
              <a:rPr lang="en-US" sz="2000" dirty="0"/>
              <a:t>DISORGANIZED</a:t>
            </a:r>
          </a:p>
          <a:p>
            <a:r>
              <a:rPr lang="en-US" sz="2000" dirty="0"/>
              <a:t>LACK OF RESPECT FOR RULES</a:t>
            </a:r>
          </a:p>
          <a:p>
            <a:r>
              <a:rPr lang="en-US" sz="2000" dirty="0"/>
              <a:t>TALK TOO MUCH ABOUT THEMSELVES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9B5A4F-FC2E-44A4-9F93-350DEDFE8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627" y="365125"/>
            <a:ext cx="2847975" cy="1600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91A790-AEF5-4F75-B29F-826218263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" y="5549317"/>
            <a:ext cx="118872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1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2FD7-582F-47EE-ACA2-BBF10256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TWIST OF LIME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1A2B2-E864-46D5-B719-B73C71826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8683"/>
            <a:ext cx="5181600" cy="48682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LIKES</a:t>
            </a:r>
          </a:p>
          <a:p>
            <a:r>
              <a:rPr lang="en-US" sz="2000" dirty="0"/>
              <a:t>PLANNING</a:t>
            </a:r>
          </a:p>
          <a:p>
            <a:r>
              <a:rPr lang="en-US" sz="2000" dirty="0"/>
              <a:t>SYSTEMS</a:t>
            </a:r>
          </a:p>
          <a:p>
            <a:r>
              <a:rPr lang="en-US" sz="2000" dirty="0"/>
              <a:t>A JOB WELL DONE</a:t>
            </a:r>
          </a:p>
          <a:p>
            <a:r>
              <a:rPr lang="en-US" sz="2000" dirty="0"/>
              <a:t>RULES</a:t>
            </a:r>
          </a:p>
          <a:p>
            <a:r>
              <a:rPr lang="en-US" sz="2000" dirty="0"/>
              <a:t>FAMILY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GOOD BITS</a:t>
            </a:r>
          </a:p>
          <a:p>
            <a:r>
              <a:rPr lang="en-US" sz="2000" dirty="0"/>
              <a:t>ORGANIZED</a:t>
            </a:r>
          </a:p>
          <a:p>
            <a:r>
              <a:rPr lang="en-US" sz="2000" dirty="0"/>
              <a:t>SENSIBLE</a:t>
            </a:r>
          </a:p>
          <a:p>
            <a:r>
              <a:rPr lang="en-US" sz="2000" dirty="0"/>
              <a:t>SENSITIVE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E8278-6B7D-42D9-97B5-167F84E3D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08683"/>
            <a:ext cx="5181600" cy="48682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DISLIKES</a:t>
            </a:r>
          </a:p>
          <a:p>
            <a:r>
              <a:rPr lang="en-US" sz="2000" dirty="0"/>
              <a:t>PEOPLE WHO DON’T LISTEN</a:t>
            </a:r>
          </a:p>
          <a:p>
            <a:r>
              <a:rPr lang="en-US" sz="2000" dirty="0"/>
              <a:t>IMPERFECTION</a:t>
            </a:r>
          </a:p>
          <a:p>
            <a:r>
              <a:rPr lang="en-US" sz="2000" dirty="0"/>
              <a:t>UNPUNCTALITY</a:t>
            </a:r>
          </a:p>
          <a:p>
            <a:r>
              <a:rPr lang="en-US" sz="2000" dirty="0"/>
              <a:t>RULE-BREAKERS</a:t>
            </a:r>
          </a:p>
          <a:p>
            <a:r>
              <a:rPr lang="en-US" sz="2000" dirty="0"/>
              <a:t>UNPREDICTABILITY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dirty="0"/>
              <a:t>NOT SO GOOD BITS</a:t>
            </a:r>
          </a:p>
          <a:p>
            <a:r>
              <a:rPr lang="en-US" sz="2000" dirty="0"/>
              <a:t>WORRIERS</a:t>
            </a:r>
          </a:p>
          <a:p>
            <a:r>
              <a:rPr lang="en-US" sz="2000" dirty="0"/>
              <a:t>JUDGEMENTAL</a:t>
            </a:r>
          </a:p>
          <a:p>
            <a:r>
              <a:rPr lang="en-US" sz="2000" dirty="0"/>
              <a:t>INFLEXIBLE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D5E11F-7743-43E8-9ADE-D28D7190A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5309" y="68204"/>
            <a:ext cx="2686050" cy="1704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F84BAB4-379E-4ACC-BE9C-DFE46187E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0803" y="497781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2FD7-582F-47EE-ACA2-BBF10256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BANANA SMOOTHIES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1A2B2-E864-46D5-B719-B73C71826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8683"/>
            <a:ext cx="5181600" cy="48682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LIKES</a:t>
            </a:r>
          </a:p>
          <a:p>
            <a:r>
              <a:rPr lang="en-US" sz="2000" dirty="0"/>
              <a:t>RELATIONSHIPS</a:t>
            </a:r>
          </a:p>
          <a:p>
            <a:r>
              <a:rPr lang="en-US" sz="2000" dirty="0"/>
              <a:t>PEACE</a:t>
            </a:r>
          </a:p>
          <a:p>
            <a:r>
              <a:rPr lang="en-US" sz="2000" dirty="0"/>
              <a:t>HARMONY</a:t>
            </a:r>
          </a:p>
          <a:p>
            <a:r>
              <a:rPr lang="en-US" sz="2000" dirty="0"/>
              <a:t>HELPING OTHERS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GOOD BITS</a:t>
            </a:r>
          </a:p>
          <a:p>
            <a:r>
              <a:rPr lang="en-US" sz="2000" dirty="0"/>
              <a:t>EMPATHIC</a:t>
            </a:r>
          </a:p>
          <a:p>
            <a:r>
              <a:rPr lang="en-US" sz="2000" dirty="0"/>
              <a:t>INTUITIVE</a:t>
            </a:r>
          </a:p>
          <a:p>
            <a:r>
              <a:rPr lang="en-US" sz="2000" dirty="0"/>
              <a:t>CARING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E8278-6B7D-42D9-97B5-167F84E3D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08683"/>
            <a:ext cx="5181600" cy="48682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DISLIKES</a:t>
            </a:r>
          </a:p>
          <a:p>
            <a:r>
              <a:rPr lang="en-US" sz="2000" dirty="0"/>
              <a:t>IMPATIENCE</a:t>
            </a:r>
          </a:p>
          <a:p>
            <a:r>
              <a:rPr lang="en-US" sz="2000" dirty="0"/>
              <a:t>INTOLERANCE</a:t>
            </a:r>
          </a:p>
          <a:p>
            <a:r>
              <a:rPr lang="en-US" sz="2000" dirty="0"/>
              <a:t>AGGRESSION</a:t>
            </a:r>
          </a:p>
          <a:p>
            <a:r>
              <a:rPr lang="en-US" sz="2000" dirty="0"/>
              <a:t>CONFLICT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NOT SO GOOD BITS</a:t>
            </a:r>
          </a:p>
          <a:p>
            <a:r>
              <a:rPr lang="en-US" sz="2000" dirty="0"/>
              <a:t>CAN’T SAY NO</a:t>
            </a:r>
          </a:p>
          <a:p>
            <a:r>
              <a:rPr lang="en-US" sz="2000" dirty="0"/>
              <a:t>AVOID SPEAKING UP</a:t>
            </a:r>
          </a:p>
          <a:p>
            <a:r>
              <a:rPr lang="en-US" sz="2000" dirty="0"/>
              <a:t>PROCRASTINATORS</a:t>
            </a:r>
          </a:p>
        </p:txBody>
      </p:sp>
    </p:spTree>
    <p:extLst>
      <p:ext uri="{BB962C8B-B14F-4D97-AF65-F5344CB8AC3E}">
        <p14:creationId xmlns:p14="http://schemas.microsoft.com/office/powerpoint/2010/main" val="285389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4FB522-C6FF-4377-9C39-E15AE9D06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 FORTH AND MAKE FRUIT SALAD!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0E7C864-36FE-4857-B8FB-455CA75CAE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0968" y="2202858"/>
            <a:ext cx="3730752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26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246</Words>
  <Application>Microsoft Office PowerPoint</Application>
  <PresentationFormat>Widescreen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Bite Me! And other do’s and don’ts of dealing with our differences – Lynne Schinella</vt:lpstr>
      <vt:lpstr>Why should we care about our fruit?</vt:lpstr>
      <vt:lpstr>THE APPLE WAY</vt:lpstr>
      <vt:lpstr>MANGO MADNESS</vt:lpstr>
      <vt:lpstr>A TWIST OF LIME</vt:lpstr>
      <vt:lpstr>BANANA SMOOTHIES</vt:lpstr>
      <vt:lpstr>GO FORTH AND MAKE FRUIT SALAD!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Bite Me! And other do’s and don’ts of dealing with our differences – Lynne Schinella</dc:title>
  <dc:creator>Johnson, Cathy</dc:creator>
  <cp:lastModifiedBy>Susan Cheshire</cp:lastModifiedBy>
  <cp:revision>6</cp:revision>
  <dcterms:created xsi:type="dcterms:W3CDTF">2023-06-14T16:34:52Z</dcterms:created>
  <dcterms:modified xsi:type="dcterms:W3CDTF">2023-06-21T14:20:31Z</dcterms:modified>
</cp:coreProperties>
</file>