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8" r:id="rId4"/>
    <p:sldId id="266" r:id="rId5"/>
    <p:sldId id="273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83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47F04-EC1C-4CB5-A002-84D6DEF5EF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AF996-98CC-4B89-8C92-FA85A054756F}">
      <dgm:prSet phldrT="[Text]"/>
      <dgm:spPr/>
      <dgm:t>
        <a:bodyPr/>
        <a:lstStyle/>
        <a:p>
          <a:r>
            <a:rPr lang="en-US" dirty="0"/>
            <a:t>Plan the agenda	</a:t>
          </a:r>
        </a:p>
      </dgm:t>
    </dgm:pt>
    <dgm:pt modelId="{75685A99-4F4E-4E4B-8C19-DF106DB53063}" type="parTrans" cxnId="{B3BFDABD-F28F-4065-ACBC-2D2624E4C7BD}">
      <dgm:prSet/>
      <dgm:spPr/>
      <dgm:t>
        <a:bodyPr/>
        <a:lstStyle/>
        <a:p>
          <a:endParaRPr lang="en-US"/>
        </a:p>
      </dgm:t>
    </dgm:pt>
    <dgm:pt modelId="{685E55A7-859A-4BD2-B207-1322E5D9736B}" type="sibTrans" cxnId="{B3BFDABD-F28F-4065-ACBC-2D2624E4C7BD}">
      <dgm:prSet/>
      <dgm:spPr/>
      <dgm:t>
        <a:bodyPr/>
        <a:lstStyle/>
        <a:p>
          <a:endParaRPr lang="en-US"/>
        </a:p>
      </dgm:t>
    </dgm:pt>
    <dgm:pt modelId="{8A028337-562A-4AF1-9380-E05E1E479469}">
      <dgm:prSet phldrT="[Text]"/>
      <dgm:spPr/>
      <dgm:t>
        <a:bodyPr/>
        <a:lstStyle/>
        <a:p>
          <a:r>
            <a:rPr lang="en-US" dirty="0"/>
            <a:t>Take the emotion out of motions</a:t>
          </a:r>
        </a:p>
      </dgm:t>
    </dgm:pt>
    <dgm:pt modelId="{77077CA2-C70B-494E-B751-D7897F09B87D}" type="parTrans" cxnId="{62D9A4BF-2BCD-4044-B10F-BE72972D5B23}">
      <dgm:prSet/>
      <dgm:spPr/>
      <dgm:t>
        <a:bodyPr/>
        <a:lstStyle/>
        <a:p>
          <a:endParaRPr lang="en-US"/>
        </a:p>
      </dgm:t>
    </dgm:pt>
    <dgm:pt modelId="{0DD48728-45C8-437A-8735-F147DD4C6FC2}" type="sibTrans" cxnId="{62D9A4BF-2BCD-4044-B10F-BE72972D5B23}">
      <dgm:prSet/>
      <dgm:spPr/>
      <dgm:t>
        <a:bodyPr/>
        <a:lstStyle/>
        <a:p>
          <a:endParaRPr lang="en-US"/>
        </a:p>
      </dgm:t>
    </dgm:pt>
    <dgm:pt modelId="{8BAEB96A-2561-4DEB-9C0C-10E571CFB327}">
      <dgm:prSet phldrT="[Text]"/>
      <dgm:spPr/>
      <dgm:t>
        <a:bodyPr/>
        <a:lstStyle/>
        <a:p>
          <a:r>
            <a:rPr lang="en-US" dirty="0"/>
            <a:t>Practice makes perfect</a:t>
          </a:r>
        </a:p>
      </dgm:t>
    </dgm:pt>
    <dgm:pt modelId="{379077BC-7861-4748-84D9-23F0890836E2}" type="parTrans" cxnId="{C92DAD3D-92C4-4803-95A3-51D87B6823FC}">
      <dgm:prSet/>
      <dgm:spPr/>
      <dgm:t>
        <a:bodyPr/>
        <a:lstStyle/>
        <a:p>
          <a:endParaRPr lang="en-US"/>
        </a:p>
      </dgm:t>
    </dgm:pt>
    <dgm:pt modelId="{8206D013-0D0E-4AB2-A187-990EF221CC34}" type="sibTrans" cxnId="{C92DAD3D-92C4-4803-95A3-51D87B6823FC}">
      <dgm:prSet/>
      <dgm:spPr/>
      <dgm:t>
        <a:bodyPr/>
        <a:lstStyle/>
        <a:p>
          <a:endParaRPr lang="en-US"/>
        </a:p>
      </dgm:t>
    </dgm:pt>
    <dgm:pt modelId="{D5C63FA4-E6E8-40CA-B076-092B905A1EA5}" type="pres">
      <dgm:prSet presAssocID="{EB047F04-EC1C-4CB5-A002-84D6DEF5EFB6}" presName="diagram" presStyleCnt="0">
        <dgm:presLayoutVars>
          <dgm:dir/>
          <dgm:resizeHandles val="exact"/>
        </dgm:presLayoutVars>
      </dgm:prSet>
      <dgm:spPr/>
    </dgm:pt>
    <dgm:pt modelId="{4E7204EA-0766-4905-9349-E1F1210AF936}" type="pres">
      <dgm:prSet presAssocID="{916AF996-98CC-4B89-8C92-FA85A054756F}" presName="node" presStyleLbl="node1" presStyleIdx="0" presStyleCnt="3">
        <dgm:presLayoutVars>
          <dgm:bulletEnabled val="1"/>
        </dgm:presLayoutVars>
      </dgm:prSet>
      <dgm:spPr/>
    </dgm:pt>
    <dgm:pt modelId="{AC5D48B2-F3F8-475A-A93C-415112995A0D}" type="pres">
      <dgm:prSet presAssocID="{685E55A7-859A-4BD2-B207-1322E5D9736B}" presName="sibTrans" presStyleCnt="0"/>
      <dgm:spPr/>
    </dgm:pt>
    <dgm:pt modelId="{7D19AFFC-3D55-4CAF-8D01-7A1F249A2CF4}" type="pres">
      <dgm:prSet presAssocID="{8A028337-562A-4AF1-9380-E05E1E479469}" presName="node" presStyleLbl="node1" presStyleIdx="1" presStyleCnt="3">
        <dgm:presLayoutVars>
          <dgm:bulletEnabled val="1"/>
        </dgm:presLayoutVars>
      </dgm:prSet>
      <dgm:spPr/>
    </dgm:pt>
    <dgm:pt modelId="{2B367480-374E-4F5E-9D8B-067E2F91A495}" type="pres">
      <dgm:prSet presAssocID="{0DD48728-45C8-437A-8735-F147DD4C6FC2}" presName="sibTrans" presStyleCnt="0"/>
      <dgm:spPr/>
    </dgm:pt>
    <dgm:pt modelId="{B4E41781-959F-4F88-995A-A57022A75301}" type="pres">
      <dgm:prSet presAssocID="{8BAEB96A-2561-4DEB-9C0C-10E571CFB327}" presName="node" presStyleLbl="node1" presStyleIdx="2" presStyleCnt="3">
        <dgm:presLayoutVars>
          <dgm:bulletEnabled val="1"/>
        </dgm:presLayoutVars>
      </dgm:prSet>
      <dgm:spPr/>
    </dgm:pt>
  </dgm:ptLst>
  <dgm:cxnLst>
    <dgm:cxn modelId="{C92DAD3D-92C4-4803-95A3-51D87B6823FC}" srcId="{EB047F04-EC1C-4CB5-A002-84D6DEF5EFB6}" destId="{8BAEB96A-2561-4DEB-9C0C-10E571CFB327}" srcOrd="2" destOrd="0" parTransId="{379077BC-7861-4748-84D9-23F0890836E2}" sibTransId="{8206D013-0D0E-4AB2-A187-990EF221CC34}"/>
    <dgm:cxn modelId="{7CA41B4B-8693-4556-A5E0-F9713C109DC3}" type="presOf" srcId="{EB047F04-EC1C-4CB5-A002-84D6DEF5EFB6}" destId="{D5C63FA4-E6E8-40CA-B076-092B905A1EA5}" srcOrd="0" destOrd="0" presId="urn:microsoft.com/office/officeart/2005/8/layout/default"/>
    <dgm:cxn modelId="{F3E0AE77-2552-4E44-8C46-557BAA9FA442}" type="presOf" srcId="{916AF996-98CC-4B89-8C92-FA85A054756F}" destId="{4E7204EA-0766-4905-9349-E1F1210AF936}" srcOrd="0" destOrd="0" presId="urn:microsoft.com/office/officeart/2005/8/layout/default"/>
    <dgm:cxn modelId="{0A2B5CAC-C200-444B-B7E2-8BC0268F5E17}" type="presOf" srcId="{8BAEB96A-2561-4DEB-9C0C-10E571CFB327}" destId="{B4E41781-959F-4F88-995A-A57022A75301}" srcOrd="0" destOrd="0" presId="urn:microsoft.com/office/officeart/2005/8/layout/default"/>
    <dgm:cxn modelId="{B3BFDABD-F28F-4065-ACBC-2D2624E4C7BD}" srcId="{EB047F04-EC1C-4CB5-A002-84D6DEF5EFB6}" destId="{916AF996-98CC-4B89-8C92-FA85A054756F}" srcOrd="0" destOrd="0" parTransId="{75685A99-4F4E-4E4B-8C19-DF106DB53063}" sibTransId="{685E55A7-859A-4BD2-B207-1322E5D9736B}"/>
    <dgm:cxn modelId="{62D9A4BF-2BCD-4044-B10F-BE72972D5B23}" srcId="{EB047F04-EC1C-4CB5-A002-84D6DEF5EFB6}" destId="{8A028337-562A-4AF1-9380-E05E1E479469}" srcOrd="1" destOrd="0" parTransId="{77077CA2-C70B-494E-B751-D7897F09B87D}" sibTransId="{0DD48728-45C8-437A-8735-F147DD4C6FC2}"/>
    <dgm:cxn modelId="{04F2B9DB-4DE4-4A1E-8624-DAC0F145CB7B}" type="presOf" srcId="{8A028337-562A-4AF1-9380-E05E1E479469}" destId="{7D19AFFC-3D55-4CAF-8D01-7A1F249A2CF4}" srcOrd="0" destOrd="0" presId="urn:microsoft.com/office/officeart/2005/8/layout/default"/>
    <dgm:cxn modelId="{A4E1A6E2-D3DE-4D52-BB1D-032FBCC41231}" type="presParOf" srcId="{D5C63FA4-E6E8-40CA-B076-092B905A1EA5}" destId="{4E7204EA-0766-4905-9349-E1F1210AF936}" srcOrd="0" destOrd="0" presId="urn:microsoft.com/office/officeart/2005/8/layout/default"/>
    <dgm:cxn modelId="{13062C83-340E-47AB-90D0-C5077D551B81}" type="presParOf" srcId="{D5C63FA4-E6E8-40CA-B076-092B905A1EA5}" destId="{AC5D48B2-F3F8-475A-A93C-415112995A0D}" srcOrd="1" destOrd="0" presId="urn:microsoft.com/office/officeart/2005/8/layout/default"/>
    <dgm:cxn modelId="{6AC795A5-7BDF-4294-BA54-C41C1100E3DF}" type="presParOf" srcId="{D5C63FA4-E6E8-40CA-B076-092B905A1EA5}" destId="{7D19AFFC-3D55-4CAF-8D01-7A1F249A2CF4}" srcOrd="2" destOrd="0" presId="urn:microsoft.com/office/officeart/2005/8/layout/default"/>
    <dgm:cxn modelId="{EAE19E7F-21D0-4187-8AF7-37DDCCEB699D}" type="presParOf" srcId="{D5C63FA4-E6E8-40CA-B076-092B905A1EA5}" destId="{2B367480-374E-4F5E-9D8B-067E2F91A495}" srcOrd="3" destOrd="0" presId="urn:microsoft.com/office/officeart/2005/8/layout/default"/>
    <dgm:cxn modelId="{737BF403-A2D5-4E64-8FE6-CE36F2126440}" type="presParOf" srcId="{D5C63FA4-E6E8-40CA-B076-092B905A1EA5}" destId="{B4E41781-959F-4F88-995A-A57022A7530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F627F-C7AE-49B4-8B67-CA0B568AF96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9D464-8F13-413C-961A-77DE89890FAD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F9C79E89-EE22-4BD7-BF93-0B4A8699A654}" type="parTrans" cxnId="{86C4047B-6C4C-4301-9785-876BF1779C3C}">
      <dgm:prSet/>
      <dgm:spPr/>
      <dgm:t>
        <a:bodyPr/>
        <a:lstStyle/>
        <a:p>
          <a:endParaRPr lang="en-US"/>
        </a:p>
      </dgm:t>
    </dgm:pt>
    <dgm:pt modelId="{4648CA69-FA84-4A65-B1C1-2A9A75CB9808}" type="sibTrans" cxnId="{86C4047B-6C4C-4301-9785-876BF1779C3C}">
      <dgm:prSet/>
      <dgm:spPr/>
      <dgm:t>
        <a:bodyPr/>
        <a:lstStyle/>
        <a:p>
          <a:endParaRPr lang="en-US"/>
        </a:p>
      </dgm:t>
    </dgm:pt>
    <dgm:pt modelId="{45EB39AA-1C86-44D3-A76F-D7064E5053E0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Introduced at a previous meeting</a:t>
          </a:r>
        </a:p>
      </dgm:t>
    </dgm:pt>
    <dgm:pt modelId="{B055E45C-62C1-4776-91BC-E6508B528DEB}" type="parTrans" cxnId="{E74F0AD9-76C8-4B4E-9769-66F853CFA812}">
      <dgm:prSet/>
      <dgm:spPr/>
      <dgm:t>
        <a:bodyPr/>
        <a:lstStyle/>
        <a:p>
          <a:endParaRPr lang="en-US"/>
        </a:p>
      </dgm:t>
    </dgm:pt>
    <dgm:pt modelId="{207C3924-BC14-4151-8E32-AA76A690238E}" type="sibTrans" cxnId="{E74F0AD9-76C8-4B4E-9769-66F853CFA812}">
      <dgm:prSet/>
      <dgm:spPr/>
      <dgm:t>
        <a:bodyPr/>
        <a:lstStyle/>
        <a:p>
          <a:endParaRPr lang="en-US"/>
        </a:p>
      </dgm:t>
    </dgm:pt>
    <dgm:pt modelId="{2D9B82DA-B2E3-4EC0-983F-D229430CA4FA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A7CAC8D9-8877-40D6-850F-49D84FE61F74}" type="parTrans" cxnId="{55E22943-58C2-45E1-BF7B-330E46B29EA7}">
      <dgm:prSet/>
      <dgm:spPr/>
      <dgm:t>
        <a:bodyPr/>
        <a:lstStyle/>
        <a:p>
          <a:endParaRPr lang="en-US"/>
        </a:p>
      </dgm:t>
    </dgm:pt>
    <dgm:pt modelId="{7BD5EA67-DC12-4C55-BB15-0D984D6D6173}" type="sibTrans" cxnId="{55E22943-58C2-45E1-BF7B-330E46B29EA7}">
      <dgm:prSet/>
      <dgm:spPr/>
      <dgm:t>
        <a:bodyPr/>
        <a:lstStyle/>
        <a:p>
          <a:endParaRPr lang="en-US"/>
        </a:p>
      </dgm:t>
    </dgm:pt>
    <dgm:pt modelId="{06AB3106-CB70-48A1-B28C-9CC5B691E141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Action not completed</a:t>
          </a:r>
        </a:p>
      </dgm:t>
    </dgm:pt>
    <dgm:pt modelId="{F6857F25-9B1C-4278-942E-8DC9E03E2F3F}" type="parTrans" cxnId="{DA1788DD-F81C-4967-8EE0-072AE159C27B}">
      <dgm:prSet/>
      <dgm:spPr/>
      <dgm:t>
        <a:bodyPr/>
        <a:lstStyle/>
        <a:p>
          <a:endParaRPr lang="en-US"/>
        </a:p>
      </dgm:t>
    </dgm:pt>
    <dgm:pt modelId="{93F9304B-71B7-41E1-A7C9-89F51A113690}" type="sibTrans" cxnId="{DA1788DD-F81C-4967-8EE0-072AE159C27B}">
      <dgm:prSet/>
      <dgm:spPr/>
      <dgm:t>
        <a:bodyPr/>
        <a:lstStyle/>
        <a:p>
          <a:endParaRPr lang="en-US"/>
        </a:p>
      </dgm:t>
    </dgm:pt>
    <dgm:pt modelId="{58605B8E-C475-4B3F-958A-B8460A627B11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7358915D-76F7-435A-9AD7-F80BBE4168BF}" type="parTrans" cxnId="{2AB9C837-CED1-4BE6-8405-2576C4E59851}">
      <dgm:prSet/>
      <dgm:spPr/>
      <dgm:t>
        <a:bodyPr/>
        <a:lstStyle/>
        <a:p>
          <a:endParaRPr lang="en-US"/>
        </a:p>
      </dgm:t>
    </dgm:pt>
    <dgm:pt modelId="{6051F76E-D4E4-416C-9AF1-20604CE5B807}" type="sibTrans" cxnId="{2AB9C837-CED1-4BE6-8405-2576C4E59851}">
      <dgm:prSet/>
      <dgm:spPr/>
      <dgm:t>
        <a:bodyPr/>
        <a:lstStyle/>
        <a:p>
          <a:endParaRPr lang="en-US"/>
        </a:p>
      </dgm:t>
    </dgm:pt>
    <dgm:pt modelId="{BE32CFD8-C592-41BF-B876-A534BFE5913F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Include and act on the action</a:t>
          </a:r>
        </a:p>
      </dgm:t>
    </dgm:pt>
    <dgm:pt modelId="{616BC43B-0BDC-4A56-9B0D-51AB19B8B300}" type="parTrans" cxnId="{142BCE36-3FAC-40CD-A991-E034FA7F826D}">
      <dgm:prSet/>
      <dgm:spPr/>
      <dgm:t>
        <a:bodyPr/>
        <a:lstStyle/>
        <a:p>
          <a:endParaRPr lang="en-US"/>
        </a:p>
      </dgm:t>
    </dgm:pt>
    <dgm:pt modelId="{D79576BF-815A-48C6-83B8-A2D47796709F}" type="sibTrans" cxnId="{142BCE36-3FAC-40CD-A991-E034FA7F826D}">
      <dgm:prSet/>
      <dgm:spPr/>
      <dgm:t>
        <a:bodyPr/>
        <a:lstStyle/>
        <a:p>
          <a:endParaRPr lang="en-US"/>
        </a:p>
      </dgm:t>
    </dgm:pt>
    <dgm:pt modelId="{329BB10D-A0DB-4CE6-BE3C-57E3EC62E93B}" type="pres">
      <dgm:prSet presAssocID="{E6FF627F-C7AE-49B4-8B67-CA0B568AF962}" presName="linearFlow" presStyleCnt="0">
        <dgm:presLayoutVars>
          <dgm:dir/>
          <dgm:animLvl val="lvl"/>
          <dgm:resizeHandles val="exact"/>
        </dgm:presLayoutVars>
      </dgm:prSet>
      <dgm:spPr/>
    </dgm:pt>
    <dgm:pt modelId="{4133B38A-71EE-458A-A774-3A72F8EF55CC}" type="pres">
      <dgm:prSet presAssocID="{09B9D464-8F13-413C-961A-77DE89890FAD}" presName="composite" presStyleCnt="0"/>
      <dgm:spPr/>
    </dgm:pt>
    <dgm:pt modelId="{F8954046-E06B-4E2E-8BD9-5802A1DB6D4C}" type="pres">
      <dgm:prSet presAssocID="{09B9D464-8F13-413C-961A-77DE89890F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B8E7B66-86BC-4888-B0EF-D2D049484572}" type="pres">
      <dgm:prSet presAssocID="{09B9D464-8F13-413C-961A-77DE89890FAD}" presName="descendantText" presStyleLbl="alignAcc1" presStyleIdx="0" presStyleCnt="3">
        <dgm:presLayoutVars>
          <dgm:bulletEnabled val="1"/>
        </dgm:presLayoutVars>
      </dgm:prSet>
      <dgm:spPr/>
    </dgm:pt>
    <dgm:pt modelId="{94308B6E-382E-4290-87E6-5D26C5F22F0A}" type="pres">
      <dgm:prSet presAssocID="{4648CA69-FA84-4A65-B1C1-2A9A75CB9808}" presName="sp" presStyleCnt="0"/>
      <dgm:spPr/>
    </dgm:pt>
    <dgm:pt modelId="{E21CD9F6-85E0-4758-AC29-B9E11394447B}" type="pres">
      <dgm:prSet presAssocID="{2D9B82DA-B2E3-4EC0-983F-D229430CA4FA}" presName="composite" presStyleCnt="0"/>
      <dgm:spPr/>
    </dgm:pt>
    <dgm:pt modelId="{EDD02873-2628-481F-94B5-DF8696870F3B}" type="pres">
      <dgm:prSet presAssocID="{2D9B82DA-B2E3-4EC0-983F-D229430CA4F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A7F9D38-38AD-40F9-9D2B-8E2A574EFD4D}" type="pres">
      <dgm:prSet presAssocID="{2D9B82DA-B2E3-4EC0-983F-D229430CA4FA}" presName="descendantText" presStyleLbl="alignAcc1" presStyleIdx="1" presStyleCnt="3">
        <dgm:presLayoutVars>
          <dgm:bulletEnabled val="1"/>
        </dgm:presLayoutVars>
      </dgm:prSet>
      <dgm:spPr/>
    </dgm:pt>
    <dgm:pt modelId="{AB63ED6D-A766-45F0-82F5-08811589310C}" type="pres">
      <dgm:prSet presAssocID="{7BD5EA67-DC12-4C55-BB15-0D984D6D6173}" presName="sp" presStyleCnt="0"/>
      <dgm:spPr/>
    </dgm:pt>
    <dgm:pt modelId="{9330583F-51EE-4100-BF45-2562DAA08A76}" type="pres">
      <dgm:prSet presAssocID="{58605B8E-C475-4B3F-958A-B8460A627B11}" presName="composite" presStyleCnt="0"/>
      <dgm:spPr/>
    </dgm:pt>
    <dgm:pt modelId="{C9B9D23C-B55B-4EF1-BA68-DAE12C05CF22}" type="pres">
      <dgm:prSet presAssocID="{58605B8E-C475-4B3F-958A-B8460A627B1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7689388-0FC2-44A2-8BE6-CDF89513B2F0}" type="pres">
      <dgm:prSet presAssocID="{58605B8E-C475-4B3F-958A-B8460A627B1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12A7403-EA99-4AD1-BB80-569862370AF0}" type="presOf" srcId="{BE32CFD8-C592-41BF-B876-A534BFE5913F}" destId="{87689388-0FC2-44A2-8BE6-CDF89513B2F0}" srcOrd="0" destOrd="0" presId="urn:microsoft.com/office/officeart/2005/8/layout/chevron2"/>
    <dgm:cxn modelId="{BC3EDA25-0193-452E-8785-808393A93170}" type="presOf" srcId="{45EB39AA-1C86-44D3-A76F-D7064E5053E0}" destId="{BB8E7B66-86BC-4888-B0EF-D2D049484572}" srcOrd="0" destOrd="0" presId="urn:microsoft.com/office/officeart/2005/8/layout/chevron2"/>
    <dgm:cxn modelId="{142BCE36-3FAC-40CD-A991-E034FA7F826D}" srcId="{58605B8E-C475-4B3F-958A-B8460A627B11}" destId="{BE32CFD8-C592-41BF-B876-A534BFE5913F}" srcOrd="0" destOrd="0" parTransId="{616BC43B-0BDC-4A56-9B0D-51AB19B8B300}" sibTransId="{D79576BF-815A-48C6-83B8-A2D47796709F}"/>
    <dgm:cxn modelId="{2AB9C837-CED1-4BE6-8405-2576C4E59851}" srcId="{E6FF627F-C7AE-49B4-8B67-CA0B568AF962}" destId="{58605B8E-C475-4B3F-958A-B8460A627B11}" srcOrd="2" destOrd="0" parTransId="{7358915D-76F7-435A-9AD7-F80BBE4168BF}" sibTransId="{6051F76E-D4E4-416C-9AF1-20604CE5B807}"/>
    <dgm:cxn modelId="{BFABED39-E8A4-450D-8BDB-127844C684AA}" type="presOf" srcId="{2D9B82DA-B2E3-4EC0-983F-D229430CA4FA}" destId="{EDD02873-2628-481F-94B5-DF8696870F3B}" srcOrd="0" destOrd="0" presId="urn:microsoft.com/office/officeart/2005/8/layout/chevron2"/>
    <dgm:cxn modelId="{55E22943-58C2-45E1-BF7B-330E46B29EA7}" srcId="{E6FF627F-C7AE-49B4-8B67-CA0B568AF962}" destId="{2D9B82DA-B2E3-4EC0-983F-D229430CA4FA}" srcOrd="1" destOrd="0" parTransId="{A7CAC8D9-8877-40D6-850F-49D84FE61F74}" sibTransId="{7BD5EA67-DC12-4C55-BB15-0D984D6D6173}"/>
    <dgm:cxn modelId="{86C4047B-6C4C-4301-9785-876BF1779C3C}" srcId="{E6FF627F-C7AE-49B4-8B67-CA0B568AF962}" destId="{09B9D464-8F13-413C-961A-77DE89890FAD}" srcOrd="0" destOrd="0" parTransId="{F9C79E89-EE22-4BD7-BF93-0B4A8699A654}" sibTransId="{4648CA69-FA84-4A65-B1C1-2A9A75CB9808}"/>
    <dgm:cxn modelId="{0D492483-F29B-4C99-813A-96684DB12964}" type="presOf" srcId="{E6FF627F-C7AE-49B4-8B67-CA0B568AF962}" destId="{329BB10D-A0DB-4CE6-BE3C-57E3EC62E93B}" srcOrd="0" destOrd="0" presId="urn:microsoft.com/office/officeart/2005/8/layout/chevron2"/>
    <dgm:cxn modelId="{E599B093-515B-4113-9BA3-1CA716DF513C}" type="presOf" srcId="{58605B8E-C475-4B3F-958A-B8460A627B11}" destId="{C9B9D23C-B55B-4EF1-BA68-DAE12C05CF22}" srcOrd="0" destOrd="0" presId="urn:microsoft.com/office/officeart/2005/8/layout/chevron2"/>
    <dgm:cxn modelId="{70336697-FACC-4A52-9C01-D9DADCC318D6}" type="presOf" srcId="{06AB3106-CB70-48A1-B28C-9CC5B691E141}" destId="{BA7F9D38-38AD-40F9-9D2B-8E2A574EFD4D}" srcOrd="0" destOrd="0" presId="urn:microsoft.com/office/officeart/2005/8/layout/chevron2"/>
    <dgm:cxn modelId="{519925C1-DE38-45CE-9296-CE9CC77FBFFC}" type="presOf" srcId="{09B9D464-8F13-413C-961A-77DE89890FAD}" destId="{F8954046-E06B-4E2E-8BD9-5802A1DB6D4C}" srcOrd="0" destOrd="0" presId="urn:microsoft.com/office/officeart/2005/8/layout/chevron2"/>
    <dgm:cxn modelId="{E74F0AD9-76C8-4B4E-9769-66F853CFA812}" srcId="{09B9D464-8F13-413C-961A-77DE89890FAD}" destId="{45EB39AA-1C86-44D3-A76F-D7064E5053E0}" srcOrd="0" destOrd="0" parTransId="{B055E45C-62C1-4776-91BC-E6508B528DEB}" sibTransId="{207C3924-BC14-4151-8E32-AA76A690238E}"/>
    <dgm:cxn modelId="{DA1788DD-F81C-4967-8EE0-072AE159C27B}" srcId="{2D9B82DA-B2E3-4EC0-983F-D229430CA4FA}" destId="{06AB3106-CB70-48A1-B28C-9CC5B691E141}" srcOrd="0" destOrd="0" parTransId="{F6857F25-9B1C-4278-942E-8DC9E03E2F3F}" sibTransId="{93F9304B-71B7-41E1-A7C9-89F51A113690}"/>
    <dgm:cxn modelId="{1D1A7989-1F76-4BB4-B362-D1D203A39B7E}" type="presParOf" srcId="{329BB10D-A0DB-4CE6-BE3C-57E3EC62E93B}" destId="{4133B38A-71EE-458A-A774-3A72F8EF55CC}" srcOrd="0" destOrd="0" presId="urn:microsoft.com/office/officeart/2005/8/layout/chevron2"/>
    <dgm:cxn modelId="{BB45B425-B796-4C4F-BF6E-5149C6375911}" type="presParOf" srcId="{4133B38A-71EE-458A-A774-3A72F8EF55CC}" destId="{F8954046-E06B-4E2E-8BD9-5802A1DB6D4C}" srcOrd="0" destOrd="0" presId="urn:microsoft.com/office/officeart/2005/8/layout/chevron2"/>
    <dgm:cxn modelId="{64428E00-92CB-43DC-A421-9AB3A1298A10}" type="presParOf" srcId="{4133B38A-71EE-458A-A774-3A72F8EF55CC}" destId="{BB8E7B66-86BC-4888-B0EF-D2D049484572}" srcOrd="1" destOrd="0" presId="urn:microsoft.com/office/officeart/2005/8/layout/chevron2"/>
    <dgm:cxn modelId="{8BF98B73-02AB-4A25-9323-69CF363ED4DF}" type="presParOf" srcId="{329BB10D-A0DB-4CE6-BE3C-57E3EC62E93B}" destId="{94308B6E-382E-4290-87E6-5D26C5F22F0A}" srcOrd="1" destOrd="0" presId="urn:microsoft.com/office/officeart/2005/8/layout/chevron2"/>
    <dgm:cxn modelId="{F29B7CB3-B96F-4DCB-82EB-B20FE16D2563}" type="presParOf" srcId="{329BB10D-A0DB-4CE6-BE3C-57E3EC62E93B}" destId="{E21CD9F6-85E0-4758-AC29-B9E11394447B}" srcOrd="2" destOrd="0" presId="urn:microsoft.com/office/officeart/2005/8/layout/chevron2"/>
    <dgm:cxn modelId="{2288034E-AEF6-43E7-AE8B-89FDF8EAA1B9}" type="presParOf" srcId="{E21CD9F6-85E0-4758-AC29-B9E11394447B}" destId="{EDD02873-2628-481F-94B5-DF8696870F3B}" srcOrd="0" destOrd="0" presId="urn:microsoft.com/office/officeart/2005/8/layout/chevron2"/>
    <dgm:cxn modelId="{CCCD6A7D-BC66-453D-898E-B9E5684B4379}" type="presParOf" srcId="{E21CD9F6-85E0-4758-AC29-B9E11394447B}" destId="{BA7F9D38-38AD-40F9-9D2B-8E2A574EFD4D}" srcOrd="1" destOrd="0" presId="urn:microsoft.com/office/officeart/2005/8/layout/chevron2"/>
    <dgm:cxn modelId="{60354AA2-6573-48B3-A471-9CEC1ED2A4C8}" type="presParOf" srcId="{329BB10D-A0DB-4CE6-BE3C-57E3EC62E93B}" destId="{AB63ED6D-A766-45F0-82F5-08811589310C}" srcOrd="3" destOrd="0" presId="urn:microsoft.com/office/officeart/2005/8/layout/chevron2"/>
    <dgm:cxn modelId="{50D3E021-1D1C-4856-A58E-DEDADC0C785F}" type="presParOf" srcId="{329BB10D-A0DB-4CE6-BE3C-57E3EC62E93B}" destId="{9330583F-51EE-4100-BF45-2562DAA08A76}" srcOrd="4" destOrd="0" presId="urn:microsoft.com/office/officeart/2005/8/layout/chevron2"/>
    <dgm:cxn modelId="{028555A7-57B0-45D4-A6E5-B356459C73BE}" type="presParOf" srcId="{9330583F-51EE-4100-BF45-2562DAA08A76}" destId="{C9B9D23C-B55B-4EF1-BA68-DAE12C05CF22}" srcOrd="0" destOrd="0" presId="urn:microsoft.com/office/officeart/2005/8/layout/chevron2"/>
    <dgm:cxn modelId="{F939B441-8C8F-445B-A058-AFBC93B40629}" type="presParOf" srcId="{9330583F-51EE-4100-BF45-2562DAA08A76}" destId="{87689388-0FC2-44A2-8BE6-CDF89513B2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F627F-C7AE-49B4-8B67-CA0B568AF96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9D464-8F13-413C-961A-77DE89890FAD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F9C79E89-EE22-4BD7-BF93-0B4A8699A654}" type="parTrans" cxnId="{86C4047B-6C4C-4301-9785-876BF1779C3C}">
      <dgm:prSet/>
      <dgm:spPr/>
      <dgm:t>
        <a:bodyPr/>
        <a:lstStyle/>
        <a:p>
          <a:endParaRPr lang="en-US"/>
        </a:p>
      </dgm:t>
    </dgm:pt>
    <dgm:pt modelId="{4648CA69-FA84-4A65-B1C1-2A9A75CB9808}" type="sibTrans" cxnId="{86C4047B-6C4C-4301-9785-876BF1779C3C}">
      <dgm:prSet/>
      <dgm:spPr/>
      <dgm:t>
        <a:bodyPr/>
        <a:lstStyle/>
        <a:p>
          <a:endParaRPr lang="en-US"/>
        </a:p>
      </dgm:t>
    </dgm:pt>
    <dgm:pt modelId="{45EB39AA-1C86-44D3-A76F-D7064E5053E0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Not introduced at a previous meeting</a:t>
          </a:r>
        </a:p>
      </dgm:t>
    </dgm:pt>
    <dgm:pt modelId="{B055E45C-62C1-4776-91BC-E6508B528DEB}" type="parTrans" cxnId="{E74F0AD9-76C8-4B4E-9769-66F853CFA812}">
      <dgm:prSet/>
      <dgm:spPr/>
      <dgm:t>
        <a:bodyPr/>
        <a:lstStyle/>
        <a:p>
          <a:endParaRPr lang="en-US"/>
        </a:p>
      </dgm:t>
    </dgm:pt>
    <dgm:pt modelId="{207C3924-BC14-4151-8E32-AA76A690238E}" type="sibTrans" cxnId="{E74F0AD9-76C8-4B4E-9769-66F853CFA812}">
      <dgm:prSet/>
      <dgm:spPr/>
      <dgm:t>
        <a:bodyPr/>
        <a:lstStyle/>
        <a:p>
          <a:endParaRPr lang="en-US"/>
        </a:p>
      </dgm:t>
    </dgm:pt>
    <dgm:pt modelId="{2D9B82DA-B2E3-4EC0-983F-D229430CA4FA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A7CAC8D9-8877-40D6-850F-49D84FE61F74}" type="parTrans" cxnId="{55E22943-58C2-45E1-BF7B-330E46B29EA7}">
      <dgm:prSet/>
      <dgm:spPr/>
      <dgm:t>
        <a:bodyPr/>
        <a:lstStyle/>
        <a:p>
          <a:endParaRPr lang="en-US"/>
        </a:p>
      </dgm:t>
    </dgm:pt>
    <dgm:pt modelId="{7BD5EA67-DC12-4C55-BB15-0D984D6D6173}" type="sibTrans" cxnId="{55E22943-58C2-45E1-BF7B-330E46B29EA7}">
      <dgm:prSet/>
      <dgm:spPr/>
      <dgm:t>
        <a:bodyPr/>
        <a:lstStyle/>
        <a:p>
          <a:endParaRPr lang="en-US"/>
        </a:p>
      </dgm:t>
    </dgm:pt>
    <dgm:pt modelId="{06AB3106-CB70-48A1-B28C-9CC5B691E141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New action </a:t>
          </a:r>
        </a:p>
      </dgm:t>
    </dgm:pt>
    <dgm:pt modelId="{F6857F25-9B1C-4278-942E-8DC9E03E2F3F}" type="parTrans" cxnId="{DA1788DD-F81C-4967-8EE0-072AE159C27B}">
      <dgm:prSet/>
      <dgm:spPr/>
      <dgm:t>
        <a:bodyPr/>
        <a:lstStyle/>
        <a:p>
          <a:endParaRPr lang="en-US"/>
        </a:p>
      </dgm:t>
    </dgm:pt>
    <dgm:pt modelId="{93F9304B-71B7-41E1-A7C9-89F51A113690}" type="sibTrans" cxnId="{DA1788DD-F81C-4967-8EE0-072AE159C27B}">
      <dgm:prSet/>
      <dgm:spPr/>
      <dgm:t>
        <a:bodyPr/>
        <a:lstStyle/>
        <a:p>
          <a:endParaRPr lang="en-US"/>
        </a:p>
      </dgm:t>
    </dgm:pt>
    <dgm:pt modelId="{58605B8E-C475-4B3F-958A-B8460A627B11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7358915D-76F7-435A-9AD7-F80BBE4168BF}" type="parTrans" cxnId="{2AB9C837-CED1-4BE6-8405-2576C4E59851}">
      <dgm:prSet/>
      <dgm:spPr/>
      <dgm:t>
        <a:bodyPr/>
        <a:lstStyle/>
        <a:p>
          <a:endParaRPr lang="en-US"/>
        </a:p>
      </dgm:t>
    </dgm:pt>
    <dgm:pt modelId="{6051F76E-D4E4-416C-9AF1-20604CE5B807}" type="sibTrans" cxnId="{2AB9C837-CED1-4BE6-8405-2576C4E59851}">
      <dgm:prSet/>
      <dgm:spPr/>
      <dgm:t>
        <a:bodyPr/>
        <a:lstStyle/>
        <a:p>
          <a:endParaRPr lang="en-US"/>
        </a:p>
      </dgm:t>
    </dgm:pt>
    <dgm:pt modelId="{BE32CFD8-C592-41BF-B876-A534BFE5913F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Act on the action</a:t>
          </a:r>
        </a:p>
      </dgm:t>
    </dgm:pt>
    <dgm:pt modelId="{616BC43B-0BDC-4A56-9B0D-51AB19B8B300}" type="parTrans" cxnId="{142BCE36-3FAC-40CD-A991-E034FA7F826D}">
      <dgm:prSet/>
      <dgm:spPr/>
      <dgm:t>
        <a:bodyPr/>
        <a:lstStyle/>
        <a:p>
          <a:endParaRPr lang="en-US"/>
        </a:p>
      </dgm:t>
    </dgm:pt>
    <dgm:pt modelId="{D79576BF-815A-48C6-83B8-A2D47796709F}" type="sibTrans" cxnId="{142BCE36-3FAC-40CD-A991-E034FA7F826D}">
      <dgm:prSet/>
      <dgm:spPr/>
      <dgm:t>
        <a:bodyPr/>
        <a:lstStyle/>
        <a:p>
          <a:endParaRPr lang="en-US"/>
        </a:p>
      </dgm:t>
    </dgm:pt>
    <dgm:pt modelId="{329BB10D-A0DB-4CE6-BE3C-57E3EC62E93B}" type="pres">
      <dgm:prSet presAssocID="{E6FF627F-C7AE-49B4-8B67-CA0B568AF962}" presName="linearFlow" presStyleCnt="0">
        <dgm:presLayoutVars>
          <dgm:dir/>
          <dgm:animLvl val="lvl"/>
          <dgm:resizeHandles val="exact"/>
        </dgm:presLayoutVars>
      </dgm:prSet>
      <dgm:spPr/>
    </dgm:pt>
    <dgm:pt modelId="{4133B38A-71EE-458A-A774-3A72F8EF55CC}" type="pres">
      <dgm:prSet presAssocID="{09B9D464-8F13-413C-961A-77DE89890FAD}" presName="composite" presStyleCnt="0"/>
      <dgm:spPr/>
    </dgm:pt>
    <dgm:pt modelId="{F8954046-E06B-4E2E-8BD9-5802A1DB6D4C}" type="pres">
      <dgm:prSet presAssocID="{09B9D464-8F13-413C-961A-77DE89890F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B8E7B66-86BC-4888-B0EF-D2D049484572}" type="pres">
      <dgm:prSet presAssocID="{09B9D464-8F13-413C-961A-77DE89890FAD}" presName="descendantText" presStyleLbl="alignAcc1" presStyleIdx="0" presStyleCnt="3">
        <dgm:presLayoutVars>
          <dgm:bulletEnabled val="1"/>
        </dgm:presLayoutVars>
      </dgm:prSet>
      <dgm:spPr/>
    </dgm:pt>
    <dgm:pt modelId="{94308B6E-382E-4290-87E6-5D26C5F22F0A}" type="pres">
      <dgm:prSet presAssocID="{4648CA69-FA84-4A65-B1C1-2A9A75CB9808}" presName="sp" presStyleCnt="0"/>
      <dgm:spPr/>
    </dgm:pt>
    <dgm:pt modelId="{E21CD9F6-85E0-4758-AC29-B9E11394447B}" type="pres">
      <dgm:prSet presAssocID="{2D9B82DA-B2E3-4EC0-983F-D229430CA4FA}" presName="composite" presStyleCnt="0"/>
      <dgm:spPr/>
    </dgm:pt>
    <dgm:pt modelId="{EDD02873-2628-481F-94B5-DF8696870F3B}" type="pres">
      <dgm:prSet presAssocID="{2D9B82DA-B2E3-4EC0-983F-D229430CA4F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A7F9D38-38AD-40F9-9D2B-8E2A574EFD4D}" type="pres">
      <dgm:prSet presAssocID="{2D9B82DA-B2E3-4EC0-983F-D229430CA4FA}" presName="descendantText" presStyleLbl="alignAcc1" presStyleIdx="1" presStyleCnt="3">
        <dgm:presLayoutVars>
          <dgm:bulletEnabled val="1"/>
        </dgm:presLayoutVars>
      </dgm:prSet>
      <dgm:spPr/>
    </dgm:pt>
    <dgm:pt modelId="{AB63ED6D-A766-45F0-82F5-08811589310C}" type="pres">
      <dgm:prSet presAssocID="{7BD5EA67-DC12-4C55-BB15-0D984D6D6173}" presName="sp" presStyleCnt="0"/>
      <dgm:spPr/>
    </dgm:pt>
    <dgm:pt modelId="{9330583F-51EE-4100-BF45-2562DAA08A76}" type="pres">
      <dgm:prSet presAssocID="{58605B8E-C475-4B3F-958A-B8460A627B11}" presName="composite" presStyleCnt="0"/>
      <dgm:spPr/>
    </dgm:pt>
    <dgm:pt modelId="{C9B9D23C-B55B-4EF1-BA68-DAE12C05CF22}" type="pres">
      <dgm:prSet presAssocID="{58605B8E-C475-4B3F-958A-B8460A627B1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7689388-0FC2-44A2-8BE6-CDF89513B2F0}" type="pres">
      <dgm:prSet presAssocID="{58605B8E-C475-4B3F-958A-B8460A627B1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12A7403-EA99-4AD1-BB80-569862370AF0}" type="presOf" srcId="{BE32CFD8-C592-41BF-B876-A534BFE5913F}" destId="{87689388-0FC2-44A2-8BE6-CDF89513B2F0}" srcOrd="0" destOrd="0" presId="urn:microsoft.com/office/officeart/2005/8/layout/chevron2"/>
    <dgm:cxn modelId="{BC3EDA25-0193-452E-8785-808393A93170}" type="presOf" srcId="{45EB39AA-1C86-44D3-A76F-D7064E5053E0}" destId="{BB8E7B66-86BC-4888-B0EF-D2D049484572}" srcOrd="0" destOrd="0" presId="urn:microsoft.com/office/officeart/2005/8/layout/chevron2"/>
    <dgm:cxn modelId="{142BCE36-3FAC-40CD-A991-E034FA7F826D}" srcId="{58605B8E-C475-4B3F-958A-B8460A627B11}" destId="{BE32CFD8-C592-41BF-B876-A534BFE5913F}" srcOrd="0" destOrd="0" parTransId="{616BC43B-0BDC-4A56-9B0D-51AB19B8B300}" sibTransId="{D79576BF-815A-48C6-83B8-A2D47796709F}"/>
    <dgm:cxn modelId="{2AB9C837-CED1-4BE6-8405-2576C4E59851}" srcId="{E6FF627F-C7AE-49B4-8B67-CA0B568AF962}" destId="{58605B8E-C475-4B3F-958A-B8460A627B11}" srcOrd="2" destOrd="0" parTransId="{7358915D-76F7-435A-9AD7-F80BBE4168BF}" sibTransId="{6051F76E-D4E4-416C-9AF1-20604CE5B807}"/>
    <dgm:cxn modelId="{BFABED39-E8A4-450D-8BDB-127844C684AA}" type="presOf" srcId="{2D9B82DA-B2E3-4EC0-983F-D229430CA4FA}" destId="{EDD02873-2628-481F-94B5-DF8696870F3B}" srcOrd="0" destOrd="0" presId="urn:microsoft.com/office/officeart/2005/8/layout/chevron2"/>
    <dgm:cxn modelId="{55E22943-58C2-45E1-BF7B-330E46B29EA7}" srcId="{E6FF627F-C7AE-49B4-8B67-CA0B568AF962}" destId="{2D9B82DA-B2E3-4EC0-983F-D229430CA4FA}" srcOrd="1" destOrd="0" parTransId="{A7CAC8D9-8877-40D6-850F-49D84FE61F74}" sibTransId="{7BD5EA67-DC12-4C55-BB15-0D984D6D6173}"/>
    <dgm:cxn modelId="{86C4047B-6C4C-4301-9785-876BF1779C3C}" srcId="{E6FF627F-C7AE-49B4-8B67-CA0B568AF962}" destId="{09B9D464-8F13-413C-961A-77DE89890FAD}" srcOrd="0" destOrd="0" parTransId="{F9C79E89-EE22-4BD7-BF93-0B4A8699A654}" sibTransId="{4648CA69-FA84-4A65-B1C1-2A9A75CB9808}"/>
    <dgm:cxn modelId="{0D492483-F29B-4C99-813A-96684DB12964}" type="presOf" srcId="{E6FF627F-C7AE-49B4-8B67-CA0B568AF962}" destId="{329BB10D-A0DB-4CE6-BE3C-57E3EC62E93B}" srcOrd="0" destOrd="0" presId="urn:microsoft.com/office/officeart/2005/8/layout/chevron2"/>
    <dgm:cxn modelId="{E599B093-515B-4113-9BA3-1CA716DF513C}" type="presOf" srcId="{58605B8E-C475-4B3F-958A-B8460A627B11}" destId="{C9B9D23C-B55B-4EF1-BA68-DAE12C05CF22}" srcOrd="0" destOrd="0" presId="urn:microsoft.com/office/officeart/2005/8/layout/chevron2"/>
    <dgm:cxn modelId="{70336697-FACC-4A52-9C01-D9DADCC318D6}" type="presOf" srcId="{06AB3106-CB70-48A1-B28C-9CC5B691E141}" destId="{BA7F9D38-38AD-40F9-9D2B-8E2A574EFD4D}" srcOrd="0" destOrd="0" presId="urn:microsoft.com/office/officeart/2005/8/layout/chevron2"/>
    <dgm:cxn modelId="{519925C1-DE38-45CE-9296-CE9CC77FBFFC}" type="presOf" srcId="{09B9D464-8F13-413C-961A-77DE89890FAD}" destId="{F8954046-E06B-4E2E-8BD9-5802A1DB6D4C}" srcOrd="0" destOrd="0" presId="urn:microsoft.com/office/officeart/2005/8/layout/chevron2"/>
    <dgm:cxn modelId="{E74F0AD9-76C8-4B4E-9769-66F853CFA812}" srcId="{09B9D464-8F13-413C-961A-77DE89890FAD}" destId="{45EB39AA-1C86-44D3-A76F-D7064E5053E0}" srcOrd="0" destOrd="0" parTransId="{B055E45C-62C1-4776-91BC-E6508B528DEB}" sibTransId="{207C3924-BC14-4151-8E32-AA76A690238E}"/>
    <dgm:cxn modelId="{DA1788DD-F81C-4967-8EE0-072AE159C27B}" srcId="{2D9B82DA-B2E3-4EC0-983F-D229430CA4FA}" destId="{06AB3106-CB70-48A1-B28C-9CC5B691E141}" srcOrd="0" destOrd="0" parTransId="{F6857F25-9B1C-4278-942E-8DC9E03E2F3F}" sibTransId="{93F9304B-71B7-41E1-A7C9-89F51A113690}"/>
    <dgm:cxn modelId="{1D1A7989-1F76-4BB4-B362-D1D203A39B7E}" type="presParOf" srcId="{329BB10D-A0DB-4CE6-BE3C-57E3EC62E93B}" destId="{4133B38A-71EE-458A-A774-3A72F8EF55CC}" srcOrd="0" destOrd="0" presId="urn:microsoft.com/office/officeart/2005/8/layout/chevron2"/>
    <dgm:cxn modelId="{BB45B425-B796-4C4F-BF6E-5149C6375911}" type="presParOf" srcId="{4133B38A-71EE-458A-A774-3A72F8EF55CC}" destId="{F8954046-E06B-4E2E-8BD9-5802A1DB6D4C}" srcOrd="0" destOrd="0" presId="urn:microsoft.com/office/officeart/2005/8/layout/chevron2"/>
    <dgm:cxn modelId="{64428E00-92CB-43DC-A421-9AB3A1298A10}" type="presParOf" srcId="{4133B38A-71EE-458A-A774-3A72F8EF55CC}" destId="{BB8E7B66-86BC-4888-B0EF-D2D049484572}" srcOrd="1" destOrd="0" presId="urn:microsoft.com/office/officeart/2005/8/layout/chevron2"/>
    <dgm:cxn modelId="{8BF98B73-02AB-4A25-9323-69CF363ED4DF}" type="presParOf" srcId="{329BB10D-A0DB-4CE6-BE3C-57E3EC62E93B}" destId="{94308B6E-382E-4290-87E6-5D26C5F22F0A}" srcOrd="1" destOrd="0" presId="urn:microsoft.com/office/officeart/2005/8/layout/chevron2"/>
    <dgm:cxn modelId="{F29B7CB3-B96F-4DCB-82EB-B20FE16D2563}" type="presParOf" srcId="{329BB10D-A0DB-4CE6-BE3C-57E3EC62E93B}" destId="{E21CD9F6-85E0-4758-AC29-B9E11394447B}" srcOrd="2" destOrd="0" presId="urn:microsoft.com/office/officeart/2005/8/layout/chevron2"/>
    <dgm:cxn modelId="{2288034E-AEF6-43E7-AE8B-89FDF8EAA1B9}" type="presParOf" srcId="{E21CD9F6-85E0-4758-AC29-B9E11394447B}" destId="{EDD02873-2628-481F-94B5-DF8696870F3B}" srcOrd="0" destOrd="0" presId="urn:microsoft.com/office/officeart/2005/8/layout/chevron2"/>
    <dgm:cxn modelId="{CCCD6A7D-BC66-453D-898E-B9E5684B4379}" type="presParOf" srcId="{E21CD9F6-85E0-4758-AC29-B9E11394447B}" destId="{BA7F9D38-38AD-40F9-9D2B-8E2A574EFD4D}" srcOrd="1" destOrd="0" presId="urn:microsoft.com/office/officeart/2005/8/layout/chevron2"/>
    <dgm:cxn modelId="{60354AA2-6573-48B3-A471-9CEC1ED2A4C8}" type="presParOf" srcId="{329BB10D-A0DB-4CE6-BE3C-57E3EC62E93B}" destId="{AB63ED6D-A766-45F0-82F5-08811589310C}" srcOrd="3" destOrd="0" presId="urn:microsoft.com/office/officeart/2005/8/layout/chevron2"/>
    <dgm:cxn modelId="{50D3E021-1D1C-4856-A58E-DEDADC0C785F}" type="presParOf" srcId="{329BB10D-A0DB-4CE6-BE3C-57E3EC62E93B}" destId="{9330583F-51EE-4100-BF45-2562DAA08A76}" srcOrd="4" destOrd="0" presId="urn:microsoft.com/office/officeart/2005/8/layout/chevron2"/>
    <dgm:cxn modelId="{028555A7-57B0-45D4-A6E5-B356459C73BE}" type="presParOf" srcId="{9330583F-51EE-4100-BF45-2562DAA08A76}" destId="{C9B9D23C-B55B-4EF1-BA68-DAE12C05CF22}" srcOrd="0" destOrd="0" presId="urn:microsoft.com/office/officeart/2005/8/layout/chevron2"/>
    <dgm:cxn modelId="{F939B441-8C8F-445B-A058-AFBC93B40629}" type="presParOf" srcId="{9330583F-51EE-4100-BF45-2562DAA08A76}" destId="{87689388-0FC2-44A2-8BE6-CDF89513B2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F627F-C7AE-49B4-8B67-CA0B568AF96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9D464-8F13-413C-961A-77DE89890FAD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F9C79E89-EE22-4BD7-BF93-0B4A8699A654}" type="parTrans" cxnId="{86C4047B-6C4C-4301-9785-876BF1779C3C}">
      <dgm:prSet/>
      <dgm:spPr/>
      <dgm:t>
        <a:bodyPr/>
        <a:lstStyle/>
        <a:p>
          <a:endParaRPr lang="en-US"/>
        </a:p>
      </dgm:t>
    </dgm:pt>
    <dgm:pt modelId="{4648CA69-FA84-4A65-B1C1-2A9A75CB9808}" type="sibTrans" cxnId="{86C4047B-6C4C-4301-9785-876BF1779C3C}">
      <dgm:prSet/>
      <dgm:spPr/>
      <dgm:t>
        <a:bodyPr/>
        <a:lstStyle/>
        <a:p>
          <a:endParaRPr lang="en-US"/>
        </a:p>
      </dgm:t>
    </dgm:pt>
    <dgm:pt modelId="{45EB39AA-1C86-44D3-A76F-D7064E5053E0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“Mr. / Madam President…”</a:t>
          </a:r>
        </a:p>
      </dgm:t>
    </dgm:pt>
    <dgm:pt modelId="{B055E45C-62C1-4776-91BC-E6508B528DEB}" type="parTrans" cxnId="{E74F0AD9-76C8-4B4E-9769-66F853CFA812}">
      <dgm:prSet/>
      <dgm:spPr/>
      <dgm:t>
        <a:bodyPr/>
        <a:lstStyle/>
        <a:p>
          <a:endParaRPr lang="en-US"/>
        </a:p>
      </dgm:t>
    </dgm:pt>
    <dgm:pt modelId="{207C3924-BC14-4151-8E32-AA76A690238E}" type="sibTrans" cxnId="{E74F0AD9-76C8-4B4E-9769-66F853CFA812}">
      <dgm:prSet/>
      <dgm:spPr/>
      <dgm:t>
        <a:bodyPr/>
        <a:lstStyle/>
        <a:p>
          <a:endParaRPr lang="en-US"/>
        </a:p>
      </dgm:t>
    </dgm:pt>
    <dgm:pt modelId="{2D9B82DA-B2E3-4EC0-983F-D229430CA4FA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A7CAC8D9-8877-40D6-850F-49D84FE61F74}" type="parTrans" cxnId="{55E22943-58C2-45E1-BF7B-330E46B29EA7}">
      <dgm:prSet/>
      <dgm:spPr/>
      <dgm:t>
        <a:bodyPr/>
        <a:lstStyle/>
        <a:p>
          <a:endParaRPr lang="en-US"/>
        </a:p>
      </dgm:t>
    </dgm:pt>
    <dgm:pt modelId="{7BD5EA67-DC12-4C55-BB15-0D984D6D6173}" type="sibTrans" cxnId="{55E22943-58C2-45E1-BF7B-330E46B29EA7}">
      <dgm:prSet/>
      <dgm:spPr/>
      <dgm:t>
        <a:bodyPr/>
        <a:lstStyle/>
        <a:p>
          <a:endParaRPr lang="en-US"/>
        </a:p>
      </dgm:t>
    </dgm:pt>
    <dgm:pt modelId="{06AB3106-CB70-48A1-B28C-9CC5B691E141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“I move that we send 2 delegates</a:t>
          </a:r>
        </a:p>
      </dgm:t>
    </dgm:pt>
    <dgm:pt modelId="{F6857F25-9B1C-4278-942E-8DC9E03E2F3F}" type="parTrans" cxnId="{DA1788DD-F81C-4967-8EE0-072AE159C27B}">
      <dgm:prSet/>
      <dgm:spPr/>
      <dgm:t>
        <a:bodyPr/>
        <a:lstStyle/>
        <a:p>
          <a:endParaRPr lang="en-US"/>
        </a:p>
      </dgm:t>
    </dgm:pt>
    <dgm:pt modelId="{93F9304B-71B7-41E1-A7C9-89F51A113690}" type="sibTrans" cxnId="{DA1788DD-F81C-4967-8EE0-072AE159C27B}">
      <dgm:prSet/>
      <dgm:spPr/>
      <dgm:t>
        <a:bodyPr/>
        <a:lstStyle/>
        <a:p>
          <a:endParaRPr lang="en-US"/>
        </a:p>
      </dgm:t>
    </dgm:pt>
    <dgm:pt modelId="{58605B8E-C475-4B3F-958A-B8460A627B11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7358915D-76F7-435A-9AD7-F80BBE4168BF}" type="parTrans" cxnId="{2AB9C837-CED1-4BE6-8405-2576C4E59851}">
      <dgm:prSet/>
      <dgm:spPr/>
      <dgm:t>
        <a:bodyPr/>
        <a:lstStyle/>
        <a:p>
          <a:endParaRPr lang="en-US"/>
        </a:p>
      </dgm:t>
    </dgm:pt>
    <dgm:pt modelId="{6051F76E-D4E4-416C-9AF1-20604CE5B807}" type="sibTrans" cxnId="{2AB9C837-CED1-4BE6-8405-2576C4E59851}">
      <dgm:prSet/>
      <dgm:spPr/>
      <dgm:t>
        <a:bodyPr/>
        <a:lstStyle/>
        <a:p>
          <a:endParaRPr lang="en-US"/>
        </a:p>
      </dgm:t>
    </dgm:pt>
    <dgm:pt modelId="{BE32CFD8-C592-41BF-B876-A534BFE5913F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“I second the motion”</a:t>
          </a:r>
        </a:p>
      </dgm:t>
    </dgm:pt>
    <dgm:pt modelId="{616BC43B-0BDC-4A56-9B0D-51AB19B8B300}" type="parTrans" cxnId="{142BCE36-3FAC-40CD-A991-E034FA7F826D}">
      <dgm:prSet/>
      <dgm:spPr/>
      <dgm:t>
        <a:bodyPr/>
        <a:lstStyle/>
        <a:p>
          <a:endParaRPr lang="en-US"/>
        </a:p>
      </dgm:t>
    </dgm:pt>
    <dgm:pt modelId="{D79576BF-815A-48C6-83B8-A2D47796709F}" type="sibTrans" cxnId="{142BCE36-3FAC-40CD-A991-E034FA7F826D}">
      <dgm:prSet/>
      <dgm:spPr/>
      <dgm:t>
        <a:bodyPr/>
        <a:lstStyle/>
        <a:p>
          <a:endParaRPr lang="en-US"/>
        </a:p>
      </dgm:t>
    </dgm:pt>
    <dgm:pt modelId="{D6ACF49B-5980-4759-8938-7D565EC1DB7A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to LAC…”</a:t>
          </a:r>
        </a:p>
      </dgm:t>
    </dgm:pt>
    <dgm:pt modelId="{C8513BF7-29A4-4350-BF46-391DF695212E}" type="parTrans" cxnId="{46CC643C-A852-476C-AB9E-53940975E868}">
      <dgm:prSet/>
      <dgm:spPr/>
      <dgm:t>
        <a:bodyPr/>
        <a:lstStyle/>
        <a:p>
          <a:endParaRPr lang="en-US"/>
        </a:p>
      </dgm:t>
    </dgm:pt>
    <dgm:pt modelId="{C1AFB9B1-3D0C-4ADA-9F4B-64E0CCB971EA}" type="sibTrans" cxnId="{46CC643C-A852-476C-AB9E-53940975E868}">
      <dgm:prSet/>
      <dgm:spPr/>
      <dgm:t>
        <a:bodyPr/>
        <a:lstStyle/>
        <a:p>
          <a:endParaRPr lang="en-US"/>
        </a:p>
      </dgm:t>
    </dgm:pt>
    <dgm:pt modelId="{329BB10D-A0DB-4CE6-BE3C-57E3EC62E93B}" type="pres">
      <dgm:prSet presAssocID="{E6FF627F-C7AE-49B4-8B67-CA0B568AF962}" presName="linearFlow" presStyleCnt="0">
        <dgm:presLayoutVars>
          <dgm:dir/>
          <dgm:animLvl val="lvl"/>
          <dgm:resizeHandles val="exact"/>
        </dgm:presLayoutVars>
      </dgm:prSet>
      <dgm:spPr/>
    </dgm:pt>
    <dgm:pt modelId="{4133B38A-71EE-458A-A774-3A72F8EF55CC}" type="pres">
      <dgm:prSet presAssocID="{09B9D464-8F13-413C-961A-77DE89890FAD}" presName="composite" presStyleCnt="0"/>
      <dgm:spPr/>
    </dgm:pt>
    <dgm:pt modelId="{F8954046-E06B-4E2E-8BD9-5802A1DB6D4C}" type="pres">
      <dgm:prSet presAssocID="{09B9D464-8F13-413C-961A-77DE89890F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B8E7B66-86BC-4888-B0EF-D2D049484572}" type="pres">
      <dgm:prSet presAssocID="{09B9D464-8F13-413C-961A-77DE89890FAD}" presName="descendantText" presStyleLbl="alignAcc1" presStyleIdx="0" presStyleCnt="3">
        <dgm:presLayoutVars>
          <dgm:bulletEnabled val="1"/>
        </dgm:presLayoutVars>
      </dgm:prSet>
      <dgm:spPr/>
    </dgm:pt>
    <dgm:pt modelId="{94308B6E-382E-4290-87E6-5D26C5F22F0A}" type="pres">
      <dgm:prSet presAssocID="{4648CA69-FA84-4A65-B1C1-2A9A75CB9808}" presName="sp" presStyleCnt="0"/>
      <dgm:spPr/>
    </dgm:pt>
    <dgm:pt modelId="{E21CD9F6-85E0-4758-AC29-B9E11394447B}" type="pres">
      <dgm:prSet presAssocID="{2D9B82DA-B2E3-4EC0-983F-D229430CA4FA}" presName="composite" presStyleCnt="0"/>
      <dgm:spPr/>
    </dgm:pt>
    <dgm:pt modelId="{EDD02873-2628-481F-94B5-DF8696870F3B}" type="pres">
      <dgm:prSet presAssocID="{2D9B82DA-B2E3-4EC0-983F-D229430CA4F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A7F9D38-38AD-40F9-9D2B-8E2A574EFD4D}" type="pres">
      <dgm:prSet presAssocID="{2D9B82DA-B2E3-4EC0-983F-D229430CA4FA}" presName="descendantText" presStyleLbl="alignAcc1" presStyleIdx="1" presStyleCnt="3">
        <dgm:presLayoutVars>
          <dgm:bulletEnabled val="1"/>
        </dgm:presLayoutVars>
      </dgm:prSet>
      <dgm:spPr/>
    </dgm:pt>
    <dgm:pt modelId="{AB63ED6D-A766-45F0-82F5-08811589310C}" type="pres">
      <dgm:prSet presAssocID="{7BD5EA67-DC12-4C55-BB15-0D984D6D6173}" presName="sp" presStyleCnt="0"/>
      <dgm:spPr/>
    </dgm:pt>
    <dgm:pt modelId="{9330583F-51EE-4100-BF45-2562DAA08A76}" type="pres">
      <dgm:prSet presAssocID="{58605B8E-C475-4B3F-958A-B8460A627B11}" presName="composite" presStyleCnt="0"/>
      <dgm:spPr/>
    </dgm:pt>
    <dgm:pt modelId="{C9B9D23C-B55B-4EF1-BA68-DAE12C05CF22}" type="pres">
      <dgm:prSet presAssocID="{58605B8E-C475-4B3F-958A-B8460A627B1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7689388-0FC2-44A2-8BE6-CDF89513B2F0}" type="pres">
      <dgm:prSet presAssocID="{58605B8E-C475-4B3F-958A-B8460A627B1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12A7403-EA99-4AD1-BB80-569862370AF0}" type="presOf" srcId="{BE32CFD8-C592-41BF-B876-A534BFE5913F}" destId="{87689388-0FC2-44A2-8BE6-CDF89513B2F0}" srcOrd="0" destOrd="0" presId="urn:microsoft.com/office/officeart/2005/8/layout/chevron2"/>
    <dgm:cxn modelId="{BC3EDA25-0193-452E-8785-808393A93170}" type="presOf" srcId="{45EB39AA-1C86-44D3-A76F-D7064E5053E0}" destId="{BB8E7B66-86BC-4888-B0EF-D2D049484572}" srcOrd="0" destOrd="0" presId="urn:microsoft.com/office/officeart/2005/8/layout/chevron2"/>
    <dgm:cxn modelId="{142BCE36-3FAC-40CD-A991-E034FA7F826D}" srcId="{58605B8E-C475-4B3F-958A-B8460A627B11}" destId="{BE32CFD8-C592-41BF-B876-A534BFE5913F}" srcOrd="0" destOrd="0" parTransId="{616BC43B-0BDC-4A56-9B0D-51AB19B8B300}" sibTransId="{D79576BF-815A-48C6-83B8-A2D47796709F}"/>
    <dgm:cxn modelId="{2AB9C837-CED1-4BE6-8405-2576C4E59851}" srcId="{E6FF627F-C7AE-49B4-8B67-CA0B568AF962}" destId="{58605B8E-C475-4B3F-958A-B8460A627B11}" srcOrd="2" destOrd="0" parTransId="{7358915D-76F7-435A-9AD7-F80BBE4168BF}" sibTransId="{6051F76E-D4E4-416C-9AF1-20604CE5B807}"/>
    <dgm:cxn modelId="{BFABED39-E8A4-450D-8BDB-127844C684AA}" type="presOf" srcId="{2D9B82DA-B2E3-4EC0-983F-D229430CA4FA}" destId="{EDD02873-2628-481F-94B5-DF8696870F3B}" srcOrd="0" destOrd="0" presId="urn:microsoft.com/office/officeart/2005/8/layout/chevron2"/>
    <dgm:cxn modelId="{46CC643C-A852-476C-AB9E-53940975E868}" srcId="{2D9B82DA-B2E3-4EC0-983F-D229430CA4FA}" destId="{D6ACF49B-5980-4759-8938-7D565EC1DB7A}" srcOrd="1" destOrd="0" parTransId="{C8513BF7-29A4-4350-BF46-391DF695212E}" sibTransId="{C1AFB9B1-3D0C-4ADA-9F4B-64E0CCB971EA}"/>
    <dgm:cxn modelId="{55E22943-58C2-45E1-BF7B-330E46B29EA7}" srcId="{E6FF627F-C7AE-49B4-8B67-CA0B568AF962}" destId="{2D9B82DA-B2E3-4EC0-983F-D229430CA4FA}" srcOrd="1" destOrd="0" parTransId="{A7CAC8D9-8877-40D6-850F-49D84FE61F74}" sibTransId="{7BD5EA67-DC12-4C55-BB15-0D984D6D6173}"/>
    <dgm:cxn modelId="{86C4047B-6C4C-4301-9785-876BF1779C3C}" srcId="{E6FF627F-C7AE-49B4-8B67-CA0B568AF962}" destId="{09B9D464-8F13-413C-961A-77DE89890FAD}" srcOrd="0" destOrd="0" parTransId="{F9C79E89-EE22-4BD7-BF93-0B4A8699A654}" sibTransId="{4648CA69-FA84-4A65-B1C1-2A9A75CB9808}"/>
    <dgm:cxn modelId="{0D492483-F29B-4C99-813A-96684DB12964}" type="presOf" srcId="{E6FF627F-C7AE-49B4-8B67-CA0B568AF962}" destId="{329BB10D-A0DB-4CE6-BE3C-57E3EC62E93B}" srcOrd="0" destOrd="0" presId="urn:microsoft.com/office/officeart/2005/8/layout/chevron2"/>
    <dgm:cxn modelId="{E599B093-515B-4113-9BA3-1CA716DF513C}" type="presOf" srcId="{58605B8E-C475-4B3F-958A-B8460A627B11}" destId="{C9B9D23C-B55B-4EF1-BA68-DAE12C05CF22}" srcOrd="0" destOrd="0" presId="urn:microsoft.com/office/officeart/2005/8/layout/chevron2"/>
    <dgm:cxn modelId="{E1A2AD95-9826-470B-A42D-39DD82411660}" type="presOf" srcId="{D6ACF49B-5980-4759-8938-7D565EC1DB7A}" destId="{BA7F9D38-38AD-40F9-9D2B-8E2A574EFD4D}" srcOrd="0" destOrd="1" presId="urn:microsoft.com/office/officeart/2005/8/layout/chevron2"/>
    <dgm:cxn modelId="{70336697-FACC-4A52-9C01-D9DADCC318D6}" type="presOf" srcId="{06AB3106-CB70-48A1-B28C-9CC5B691E141}" destId="{BA7F9D38-38AD-40F9-9D2B-8E2A574EFD4D}" srcOrd="0" destOrd="0" presId="urn:microsoft.com/office/officeart/2005/8/layout/chevron2"/>
    <dgm:cxn modelId="{519925C1-DE38-45CE-9296-CE9CC77FBFFC}" type="presOf" srcId="{09B9D464-8F13-413C-961A-77DE89890FAD}" destId="{F8954046-E06B-4E2E-8BD9-5802A1DB6D4C}" srcOrd="0" destOrd="0" presId="urn:microsoft.com/office/officeart/2005/8/layout/chevron2"/>
    <dgm:cxn modelId="{E74F0AD9-76C8-4B4E-9769-66F853CFA812}" srcId="{09B9D464-8F13-413C-961A-77DE89890FAD}" destId="{45EB39AA-1C86-44D3-A76F-D7064E5053E0}" srcOrd="0" destOrd="0" parTransId="{B055E45C-62C1-4776-91BC-E6508B528DEB}" sibTransId="{207C3924-BC14-4151-8E32-AA76A690238E}"/>
    <dgm:cxn modelId="{DA1788DD-F81C-4967-8EE0-072AE159C27B}" srcId="{2D9B82DA-B2E3-4EC0-983F-D229430CA4FA}" destId="{06AB3106-CB70-48A1-B28C-9CC5B691E141}" srcOrd="0" destOrd="0" parTransId="{F6857F25-9B1C-4278-942E-8DC9E03E2F3F}" sibTransId="{93F9304B-71B7-41E1-A7C9-89F51A113690}"/>
    <dgm:cxn modelId="{1D1A7989-1F76-4BB4-B362-D1D203A39B7E}" type="presParOf" srcId="{329BB10D-A0DB-4CE6-BE3C-57E3EC62E93B}" destId="{4133B38A-71EE-458A-A774-3A72F8EF55CC}" srcOrd="0" destOrd="0" presId="urn:microsoft.com/office/officeart/2005/8/layout/chevron2"/>
    <dgm:cxn modelId="{BB45B425-B796-4C4F-BF6E-5149C6375911}" type="presParOf" srcId="{4133B38A-71EE-458A-A774-3A72F8EF55CC}" destId="{F8954046-E06B-4E2E-8BD9-5802A1DB6D4C}" srcOrd="0" destOrd="0" presId="urn:microsoft.com/office/officeart/2005/8/layout/chevron2"/>
    <dgm:cxn modelId="{64428E00-92CB-43DC-A421-9AB3A1298A10}" type="presParOf" srcId="{4133B38A-71EE-458A-A774-3A72F8EF55CC}" destId="{BB8E7B66-86BC-4888-B0EF-D2D049484572}" srcOrd="1" destOrd="0" presId="urn:microsoft.com/office/officeart/2005/8/layout/chevron2"/>
    <dgm:cxn modelId="{8BF98B73-02AB-4A25-9323-69CF363ED4DF}" type="presParOf" srcId="{329BB10D-A0DB-4CE6-BE3C-57E3EC62E93B}" destId="{94308B6E-382E-4290-87E6-5D26C5F22F0A}" srcOrd="1" destOrd="0" presId="urn:microsoft.com/office/officeart/2005/8/layout/chevron2"/>
    <dgm:cxn modelId="{F29B7CB3-B96F-4DCB-82EB-B20FE16D2563}" type="presParOf" srcId="{329BB10D-A0DB-4CE6-BE3C-57E3EC62E93B}" destId="{E21CD9F6-85E0-4758-AC29-B9E11394447B}" srcOrd="2" destOrd="0" presId="urn:microsoft.com/office/officeart/2005/8/layout/chevron2"/>
    <dgm:cxn modelId="{2288034E-AEF6-43E7-AE8B-89FDF8EAA1B9}" type="presParOf" srcId="{E21CD9F6-85E0-4758-AC29-B9E11394447B}" destId="{EDD02873-2628-481F-94B5-DF8696870F3B}" srcOrd="0" destOrd="0" presId="urn:microsoft.com/office/officeart/2005/8/layout/chevron2"/>
    <dgm:cxn modelId="{CCCD6A7D-BC66-453D-898E-B9E5684B4379}" type="presParOf" srcId="{E21CD9F6-85E0-4758-AC29-B9E11394447B}" destId="{BA7F9D38-38AD-40F9-9D2B-8E2A574EFD4D}" srcOrd="1" destOrd="0" presId="urn:microsoft.com/office/officeart/2005/8/layout/chevron2"/>
    <dgm:cxn modelId="{60354AA2-6573-48B3-A471-9CEC1ED2A4C8}" type="presParOf" srcId="{329BB10D-A0DB-4CE6-BE3C-57E3EC62E93B}" destId="{AB63ED6D-A766-45F0-82F5-08811589310C}" srcOrd="3" destOrd="0" presId="urn:microsoft.com/office/officeart/2005/8/layout/chevron2"/>
    <dgm:cxn modelId="{50D3E021-1D1C-4856-A58E-DEDADC0C785F}" type="presParOf" srcId="{329BB10D-A0DB-4CE6-BE3C-57E3EC62E93B}" destId="{9330583F-51EE-4100-BF45-2562DAA08A76}" srcOrd="4" destOrd="0" presId="urn:microsoft.com/office/officeart/2005/8/layout/chevron2"/>
    <dgm:cxn modelId="{028555A7-57B0-45D4-A6E5-B356459C73BE}" type="presParOf" srcId="{9330583F-51EE-4100-BF45-2562DAA08A76}" destId="{C9B9D23C-B55B-4EF1-BA68-DAE12C05CF22}" srcOrd="0" destOrd="0" presId="urn:microsoft.com/office/officeart/2005/8/layout/chevron2"/>
    <dgm:cxn modelId="{F939B441-8C8F-445B-A058-AFBC93B40629}" type="presParOf" srcId="{9330583F-51EE-4100-BF45-2562DAA08A76}" destId="{87689388-0FC2-44A2-8BE6-CDF89513B2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FF627F-C7AE-49B4-8B67-CA0B568AF96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9D464-8F13-413C-961A-77DE89890FAD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F9C79E89-EE22-4BD7-BF93-0B4A8699A654}" type="parTrans" cxnId="{86C4047B-6C4C-4301-9785-876BF1779C3C}">
      <dgm:prSet/>
      <dgm:spPr/>
      <dgm:t>
        <a:bodyPr/>
        <a:lstStyle/>
        <a:p>
          <a:endParaRPr lang="en-US"/>
        </a:p>
      </dgm:t>
    </dgm:pt>
    <dgm:pt modelId="{4648CA69-FA84-4A65-B1C1-2A9A75CB9808}" type="sibTrans" cxnId="{86C4047B-6C4C-4301-9785-876BF1779C3C}">
      <dgm:prSet/>
      <dgm:spPr/>
      <dgm:t>
        <a:bodyPr/>
        <a:lstStyle/>
        <a:p>
          <a:endParaRPr lang="en-US"/>
        </a:p>
      </dgm:t>
    </dgm:pt>
    <dgm:pt modelId="{45EB39AA-1C86-44D3-A76F-D7064E5053E0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All members may participate. </a:t>
          </a:r>
        </a:p>
      </dgm:t>
    </dgm:pt>
    <dgm:pt modelId="{B055E45C-62C1-4776-91BC-E6508B528DEB}" type="parTrans" cxnId="{E74F0AD9-76C8-4B4E-9769-66F853CFA812}">
      <dgm:prSet/>
      <dgm:spPr/>
      <dgm:t>
        <a:bodyPr/>
        <a:lstStyle/>
        <a:p>
          <a:endParaRPr lang="en-US"/>
        </a:p>
      </dgm:t>
    </dgm:pt>
    <dgm:pt modelId="{207C3924-BC14-4151-8E32-AA76A690238E}" type="sibTrans" cxnId="{E74F0AD9-76C8-4B4E-9769-66F853CFA812}">
      <dgm:prSet/>
      <dgm:spPr/>
      <dgm:t>
        <a:bodyPr/>
        <a:lstStyle/>
        <a:p>
          <a:endParaRPr lang="en-US"/>
        </a:p>
      </dgm:t>
    </dgm:pt>
    <dgm:pt modelId="{2D9B82DA-B2E3-4EC0-983F-D229430CA4FA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A7CAC8D9-8877-40D6-850F-49D84FE61F74}" type="parTrans" cxnId="{55E22943-58C2-45E1-BF7B-330E46B29EA7}">
      <dgm:prSet/>
      <dgm:spPr/>
      <dgm:t>
        <a:bodyPr/>
        <a:lstStyle/>
        <a:p>
          <a:endParaRPr lang="en-US"/>
        </a:p>
      </dgm:t>
    </dgm:pt>
    <dgm:pt modelId="{7BD5EA67-DC12-4C55-BB15-0D984D6D6173}" type="sibTrans" cxnId="{55E22943-58C2-45E1-BF7B-330E46B29EA7}">
      <dgm:prSet/>
      <dgm:spPr/>
      <dgm:t>
        <a:bodyPr/>
        <a:lstStyle/>
        <a:p>
          <a:endParaRPr lang="en-US"/>
        </a:p>
      </dgm:t>
    </dgm:pt>
    <dgm:pt modelId="{06AB3106-CB70-48A1-B28C-9CC5B691E141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President calls for the question</a:t>
          </a:r>
        </a:p>
      </dgm:t>
    </dgm:pt>
    <dgm:pt modelId="{F6857F25-9B1C-4278-942E-8DC9E03E2F3F}" type="parTrans" cxnId="{DA1788DD-F81C-4967-8EE0-072AE159C27B}">
      <dgm:prSet/>
      <dgm:spPr/>
      <dgm:t>
        <a:bodyPr/>
        <a:lstStyle/>
        <a:p>
          <a:endParaRPr lang="en-US"/>
        </a:p>
      </dgm:t>
    </dgm:pt>
    <dgm:pt modelId="{93F9304B-71B7-41E1-A7C9-89F51A113690}" type="sibTrans" cxnId="{DA1788DD-F81C-4967-8EE0-072AE159C27B}">
      <dgm:prSet/>
      <dgm:spPr/>
      <dgm:t>
        <a:bodyPr/>
        <a:lstStyle/>
        <a:p>
          <a:endParaRPr lang="en-US"/>
        </a:p>
      </dgm:t>
    </dgm:pt>
    <dgm:pt modelId="{58605B8E-C475-4B3F-958A-B8460A627B11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7358915D-76F7-435A-9AD7-F80BBE4168BF}" type="parTrans" cxnId="{2AB9C837-CED1-4BE6-8405-2576C4E59851}">
      <dgm:prSet/>
      <dgm:spPr/>
      <dgm:t>
        <a:bodyPr/>
        <a:lstStyle/>
        <a:p>
          <a:endParaRPr lang="en-US"/>
        </a:p>
      </dgm:t>
    </dgm:pt>
    <dgm:pt modelId="{6051F76E-D4E4-416C-9AF1-20604CE5B807}" type="sibTrans" cxnId="{2AB9C837-CED1-4BE6-8405-2576C4E59851}">
      <dgm:prSet/>
      <dgm:spPr/>
      <dgm:t>
        <a:bodyPr/>
        <a:lstStyle/>
        <a:p>
          <a:endParaRPr lang="en-US"/>
        </a:p>
      </dgm:t>
    </dgm:pt>
    <dgm:pt modelId="{BE32CFD8-C592-41BF-B876-A534BFE5913F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Membership votes “AYE” or “NAY”</a:t>
          </a:r>
        </a:p>
      </dgm:t>
    </dgm:pt>
    <dgm:pt modelId="{616BC43B-0BDC-4A56-9B0D-51AB19B8B300}" type="parTrans" cxnId="{142BCE36-3FAC-40CD-A991-E034FA7F826D}">
      <dgm:prSet/>
      <dgm:spPr/>
      <dgm:t>
        <a:bodyPr/>
        <a:lstStyle/>
        <a:p>
          <a:endParaRPr lang="en-US"/>
        </a:p>
      </dgm:t>
    </dgm:pt>
    <dgm:pt modelId="{D79576BF-815A-48C6-83B8-A2D47796709F}" type="sibTrans" cxnId="{142BCE36-3FAC-40CD-A991-E034FA7F826D}">
      <dgm:prSet/>
      <dgm:spPr/>
      <dgm:t>
        <a:bodyPr/>
        <a:lstStyle/>
        <a:p>
          <a:endParaRPr lang="en-US"/>
        </a:p>
      </dgm:t>
    </dgm:pt>
    <dgm:pt modelId="{466C9605-2C41-447B-B03B-EAA4C302481C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President does not vote unless needed for a tie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FD9FFA2D-0340-4CF7-BED7-E2B88369EEB2}" type="parTrans" cxnId="{0AA5B825-5CEA-495D-A949-CBFF043C0600}">
      <dgm:prSet/>
      <dgm:spPr/>
      <dgm:t>
        <a:bodyPr/>
        <a:lstStyle/>
        <a:p>
          <a:endParaRPr lang="en-US"/>
        </a:p>
      </dgm:t>
    </dgm:pt>
    <dgm:pt modelId="{32E62081-BF0C-482F-882A-24D9443429EF}" type="sibTrans" cxnId="{0AA5B825-5CEA-495D-A949-CBFF043C0600}">
      <dgm:prSet/>
      <dgm:spPr/>
      <dgm:t>
        <a:bodyPr/>
        <a:lstStyle/>
        <a:p>
          <a:endParaRPr lang="en-US"/>
        </a:p>
      </dgm:t>
    </dgm:pt>
    <dgm:pt modelId="{3573F0E7-0760-422C-9AB5-178622A2AFB2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 i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Confine the discussion to the merits of the motion only</a:t>
          </a:r>
          <a:r>
            <a:rPr lang="en-US" sz="280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77545B3-E2FB-45F1-90F9-B594233A1265}" type="parTrans" cxnId="{53C248C3-6753-49BD-9C9C-52FF5E06918E}">
      <dgm:prSet/>
      <dgm:spPr/>
      <dgm:t>
        <a:bodyPr/>
        <a:lstStyle/>
        <a:p>
          <a:endParaRPr lang="en-US"/>
        </a:p>
      </dgm:t>
    </dgm:pt>
    <dgm:pt modelId="{F90B303C-9D6F-43D3-94B6-9B2D5C9A4E20}" type="sibTrans" cxnId="{53C248C3-6753-49BD-9C9C-52FF5E06918E}">
      <dgm:prSet/>
      <dgm:spPr/>
      <dgm:t>
        <a:bodyPr/>
        <a:lstStyle/>
        <a:p>
          <a:endParaRPr lang="en-US"/>
        </a:p>
      </dgm:t>
    </dgm:pt>
    <dgm:pt modelId="{329BB10D-A0DB-4CE6-BE3C-57E3EC62E93B}" type="pres">
      <dgm:prSet presAssocID="{E6FF627F-C7AE-49B4-8B67-CA0B568AF962}" presName="linearFlow" presStyleCnt="0">
        <dgm:presLayoutVars>
          <dgm:dir/>
          <dgm:animLvl val="lvl"/>
          <dgm:resizeHandles val="exact"/>
        </dgm:presLayoutVars>
      </dgm:prSet>
      <dgm:spPr/>
    </dgm:pt>
    <dgm:pt modelId="{4133B38A-71EE-458A-A774-3A72F8EF55CC}" type="pres">
      <dgm:prSet presAssocID="{09B9D464-8F13-413C-961A-77DE89890FAD}" presName="composite" presStyleCnt="0"/>
      <dgm:spPr/>
    </dgm:pt>
    <dgm:pt modelId="{F8954046-E06B-4E2E-8BD9-5802A1DB6D4C}" type="pres">
      <dgm:prSet presAssocID="{09B9D464-8F13-413C-961A-77DE89890F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B8E7B66-86BC-4888-B0EF-D2D049484572}" type="pres">
      <dgm:prSet presAssocID="{09B9D464-8F13-413C-961A-77DE89890FAD}" presName="descendantText" presStyleLbl="alignAcc1" presStyleIdx="0" presStyleCnt="3" custLinFactNeighborX="698">
        <dgm:presLayoutVars>
          <dgm:bulletEnabled val="1"/>
        </dgm:presLayoutVars>
      </dgm:prSet>
      <dgm:spPr/>
    </dgm:pt>
    <dgm:pt modelId="{94308B6E-382E-4290-87E6-5D26C5F22F0A}" type="pres">
      <dgm:prSet presAssocID="{4648CA69-FA84-4A65-B1C1-2A9A75CB9808}" presName="sp" presStyleCnt="0"/>
      <dgm:spPr/>
    </dgm:pt>
    <dgm:pt modelId="{E21CD9F6-85E0-4758-AC29-B9E11394447B}" type="pres">
      <dgm:prSet presAssocID="{2D9B82DA-B2E3-4EC0-983F-D229430CA4FA}" presName="composite" presStyleCnt="0"/>
      <dgm:spPr/>
    </dgm:pt>
    <dgm:pt modelId="{EDD02873-2628-481F-94B5-DF8696870F3B}" type="pres">
      <dgm:prSet presAssocID="{2D9B82DA-B2E3-4EC0-983F-D229430CA4F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A7F9D38-38AD-40F9-9D2B-8E2A574EFD4D}" type="pres">
      <dgm:prSet presAssocID="{2D9B82DA-B2E3-4EC0-983F-D229430CA4FA}" presName="descendantText" presStyleLbl="alignAcc1" presStyleIdx="1" presStyleCnt="3">
        <dgm:presLayoutVars>
          <dgm:bulletEnabled val="1"/>
        </dgm:presLayoutVars>
      </dgm:prSet>
      <dgm:spPr/>
    </dgm:pt>
    <dgm:pt modelId="{AB63ED6D-A766-45F0-82F5-08811589310C}" type="pres">
      <dgm:prSet presAssocID="{7BD5EA67-DC12-4C55-BB15-0D984D6D6173}" presName="sp" presStyleCnt="0"/>
      <dgm:spPr/>
    </dgm:pt>
    <dgm:pt modelId="{9330583F-51EE-4100-BF45-2562DAA08A76}" type="pres">
      <dgm:prSet presAssocID="{58605B8E-C475-4B3F-958A-B8460A627B11}" presName="composite" presStyleCnt="0"/>
      <dgm:spPr/>
    </dgm:pt>
    <dgm:pt modelId="{C9B9D23C-B55B-4EF1-BA68-DAE12C05CF22}" type="pres">
      <dgm:prSet presAssocID="{58605B8E-C475-4B3F-958A-B8460A627B1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7689388-0FC2-44A2-8BE6-CDF89513B2F0}" type="pres">
      <dgm:prSet presAssocID="{58605B8E-C475-4B3F-958A-B8460A627B1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12A7403-EA99-4AD1-BB80-569862370AF0}" type="presOf" srcId="{BE32CFD8-C592-41BF-B876-A534BFE5913F}" destId="{87689388-0FC2-44A2-8BE6-CDF89513B2F0}" srcOrd="0" destOrd="0" presId="urn:microsoft.com/office/officeart/2005/8/layout/chevron2"/>
    <dgm:cxn modelId="{0AA5B825-5CEA-495D-A949-CBFF043C0600}" srcId="{58605B8E-C475-4B3F-958A-B8460A627B11}" destId="{466C9605-2C41-447B-B03B-EAA4C302481C}" srcOrd="1" destOrd="0" parTransId="{FD9FFA2D-0340-4CF7-BED7-E2B88369EEB2}" sibTransId="{32E62081-BF0C-482F-882A-24D9443429EF}"/>
    <dgm:cxn modelId="{BC3EDA25-0193-452E-8785-808393A93170}" type="presOf" srcId="{45EB39AA-1C86-44D3-A76F-D7064E5053E0}" destId="{BB8E7B66-86BC-4888-B0EF-D2D049484572}" srcOrd="0" destOrd="0" presId="urn:microsoft.com/office/officeart/2005/8/layout/chevron2"/>
    <dgm:cxn modelId="{E429D435-599C-4DA5-9FB7-8F1FDC76463E}" type="presOf" srcId="{466C9605-2C41-447B-B03B-EAA4C302481C}" destId="{87689388-0FC2-44A2-8BE6-CDF89513B2F0}" srcOrd="0" destOrd="1" presId="urn:microsoft.com/office/officeart/2005/8/layout/chevron2"/>
    <dgm:cxn modelId="{142BCE36-3FAC-40CD-A991-E034FA7F826D}" srcId="{58605B8E-C475-4B3F-958A-B8460A627B11}" destId="{BE32CFD8-C592-41BF-B876-A534BFE5913F}" srcOrd="0" destOrd="0" parTransId="{616BC43B-0BDC-4A56-9B0D-51AB19B8B300}" sibTransId="{D79576BF-815A-48C6-83B8-A2D47796709F}"/>
    <dgm:cxn modelId="{2AB9C837-CED1-4BE6-8405-2576C4E59851}" srcId="{E6FF627F-C7AE-49B4-8B67-CA0B568AF962}" destId="{58605B8E-C475-4B3F-958A-B8460A627B11}" srcOrd="2" destOrd="0" parTransId="{7358915D-76F7-435A-9AD7-F80BBE4168BF}" sibTransId="{6051F76E-D4E4-416C-9AF1-20604CE5B807}"/>
    <dgm:cxn modelId="{BFABED39-E8A4-450D-8BDB-127844C684AA}" type="presOf" srcId="{2D9B82DA-B2E3-4EC0-983F-D229430CA4FA}" destId="{EDD02873-2628-481F-94B5-DF8696870F3B}" srcOrd="0" destOrd="0" presId="urn:microsoft.com/office/officeart/2005/8/layout/chevron2"/>
    <dgm:cxn modelId="{55E22943-58C2-45E1-BF7B-330E46B29EA7}" srcId="{E6FF627F-C7AE-49B4-8B67-CA0B568AF962}" destId="{2D9B82DA-B2E3-4EC0-983F-D229430CA4FA}" srcOrd="1" destOrd="0" parTransId="{A7CAC8D9-8877-40D6-850F-49D84FE61F74}" sibTransId="{7BD5EA67-DC12-4C55-BB15-0D984D6D6173}"/>
    <dgm:cxn modelId="{86C4047B-6C4C-4301-9785-876BF1779C3C}" srcId="{E6FF627F-C7AE-49B4-8B67-CA0B568AF962}" destId="{09B9D464-8F13-413C-961A-77DE89890FAD}" srcOrd="0" destOrd="0" parTransId="{F9C79E89-EE22-4BD7-BF93-0B4A8699A654}" sibTransId="{4648CA69-FA84-4A65-B1C1-2A9A75CB9808}"/>
    <dgm:cxn modelId="{0D492483-F29B-4C99-813A-96684DB12964}" type="presOf" srcId="{E6FF627F-C7AE-49B4-8B67-CA0B568AF962}" destId="{329BB10D-A0DB-4CE6-BE3C-57E3EC62E93B}" srcOrd="0" destOrd="0" presId="urn:microsoft.com/office/officeart/2005/8/layout/chevron2"/>
    <dgm:cxn modelId="{E599B093-515B-4113-9BA3-1CA716DF513C}" type="presOf" srcId="{58605B8E-C475-4B3F-958A-B8460A627B11}" destId="{C9B9D23C-B55B-4EF1-BA68-DAE12C05CF22}" srcOrd="0" destOrd="0" presId="urn:microsoft.com/office/officeart/2005/8/layout/chevron2"/>
    <dgm:cxn modelId="{70336697-FACC-4A52-9C01-D9DADCC318D6}" type="presOf" srcId="{06AB3106-CB70-48A1-B28C-9CC5B691E141}" destId="{BA7F9D38-38AD-40F9-9D2B-8E2A574EFD4D}" srcOrd="0" destOrd="0" presId="urn:microsoft.com/office/officeart/2005/8/layout/chevron2"/>
    <dgm:cxn modelId="{519925C1-DE38-45CE-9296-CE9CC77FBFFC}" type="presOf" srcId="{09B9D464-8F13-413C-961A-77DE89890FAD}" destId="{F8954046-E06B-4E2E-8BD9-5802A1DB6D4C}" srcOrd="0" destOrd="0" presId="urn:microsoft.com/office/officeart/2005/8/layout/chevron2"/>
    <dgm:cxn modelId="{A35B2DC3-ADB0-42D1-9736-02C14BC255B6}" type="presOf" srcId="{3573F0E7-0760-422C-9AB5-178622A2AFB2}" destId="{BB8E7B66-86BC-4888-B0EF-D2D049484572}" srcOrd="0" destOrd="1" presId="urn:microsoft.com/office/officeart/2005/8/layout/chevron2"/>
    <dgm:cxn modelId="{53C248C3-6753-49BD-9C9C-52FF5E06918E}" srcId="{09B9D464-8F13-413C-961A-77DE89890FAD}" destId="{3573F0E7-0760-422C-9AB5-178622A2AFB2}" srcOrd="1" destOrd="0" parTransId="{777545B3-E2FB-45F1-90F9-B594233A1265}" sibTransId="{F90B303C-9D6F-43D3-94B6-9B2D5C9A4E20}"/>
    <dgm:cxn modelId="{E74F0AD9-76C8-4B4E-9769-66F853CFA812}" srcId="{09B9D464-8F13-413C-961A-77DE89890FAD}" destId="{45EB39AA-1C86-44D3-A76F-D7064E5053E0}" srcOrd="0" destOrd="0" parTransId="{B055E45C-62C1-4776-91BC-E6508B528DEB}" sibTransId="{207C3924-BC14-4151-8E32-AA76A690238E}"/>
    <dgm:cxn modelId="{DA1788DD-F81C-4967-8EE0-072AE159C27B}" srcId="{2D9B82DA-B2E3-4EC0-983F-D229430CA4FA}" destId="{06AB3106-CB70-48A1-B28C-9CC5B691E141}" srcOrd="0" destOrd="0" parTransId="{F6857F25-9B1C-4278-942E-8DC9E03E2F3F}" sibTransId="{93F9304B-71B7-41E1-A7C9-89F51A113690}"/>
    <dgm:cxn modelId="{1D1A7989-1F76-4BB4-B362-D1D203A39B7E}" type="presParOf" srcId="{329BB10D-A0DB-4CE6-BE3C-57E3EC62E93B}" destId="{4133B38A-71EE-458A-A774-3A72F8EF55CC}" srcOrd="0" destOrd="0" presId="urn:microsoft.com/office/officeart/2005/8/layout/chevron2"/>
    <dgm:cxn modelId="{BB45B425-B796-4C4F-BF6E-5149C6375911}" type="presParOf" srcId="{4133B38A-71EE-458A-A774-3A72F8EF55CC}" destId="{F8954046-E06B-4E2E-8BD9-5802A1DB6D4C}" srcOrd="0" destOrd="0" presId="urn:microsoft.com/office/officeart/2005/8/layout/chevron2"/>
    <dgm:cxn modelId="{64428E00-92CB-43DC-A421-9AB3A1298A10}" type="presParOf" srcId="{4133B38A-71EE-458A-A774-3A72F8EF55CC}" destId="{BB8E7B66-86BC-4888-B0EF-D2D049484572}" srcOrd="1" destOrd="0" presId="urn:microsoft.com/office/officeart/2005/8/layout/chevron2"/>
    <dgm:cxn modelId="{8BF98B73-02AB-4A25-9323-69CF363ED4DF}" type="presParOf" srcId="{329BB10D-A0DB-4CE6-BE3C-57E3EC62E93B}" destId="{94308B6E-382E-4290-87E6-5D26C5F22F0A}" srcOrd="1" destOrd="0" presId="urn:microsoft.com/office/officeart/2005/8/layout/chevron2"/>
    <dgm:cxn modelId="{F29B7CB3-B96F-4DCB-82EB-B20FE16D2563}" type="presParOf" srcId="{329BB10D-A0DB-4CE6-BE3C-57E3EC62E93B}" destId="{E21CD9F6-85E0-4758-AC29-B9E11394447B}" srcOrd="2" destOrd="0" presId="urn:microsoft.com/office/officeart/2005/8/layout/chevron2"/>
    <dgm:cxn modelId="{2288034E-AEF6-43E7-AE8B-89FDF8EAA1B9}" type="presParOf" srcId="{E21CD9F6-85E0-4758-AC29-B9E11394447B}" destId="{EDD02873-2628-481F-94B5-DF8696870F3B}" srcOrd="0" destOrd="0" presId="urn:microsoft.com/office/officeart/2005/8/layout/chevron2"/>
    <dgm:cxn modelId="{CCCD6A7D-BC66-453D-898E-B9E5684B4379}" type="presParOf" srcId="{E21CD9F6-85E0-4758-AC29-B9E11394447B}" destId="{BA7F9D38-38AD-40F9-9D2B-8E2A574EFD4D}" srcOrd="1" destOrd="0" presId="urn:microsoft.com/office/officeart/2005/8/layout/chevron2"/>
    <dgm:cxn modelId="{60354AA2-6573-48B3-A471-9CEC1ED2A4C8}" type="presParOf" srcId="{329BB10D-A0DB-4CE6-BE3C-57E3EC62E93B}" destId="{AB63ED6D-A766-45F0-82F5-08811589310C}" srcOrd="3" destOrd="0" presId="urn:microsoft.com/office/officeart/2005/8/layout/chevron2"/>
    <dgm:cxn modelId="{50D3E021-1D1C-4856-A58E-DEDADC0C785F}" type="presParOf" srcId="{329BB10D-A0DB-4CE6-BE3C-57E3EC62E93B}" destId="{9330583F-51EE-4100-BF45-2562DAA08A76}" srcOrd="4" destOrd="0" presId="urn:microsoft.com/office/officeart/2005/8/layout/chevron2"/>
    <dgm:cxn modelId="{028555A7-57B0-45D4-A6E5-B356459C73BE}" type="presParOf" srcId="{9330583F-51EE-4100-BF45-2562DAA08A76}" destId="{C9B9D23C-B55B-4EF1-BA68-DAE12C05CF22}" srcOrd="0" destOrd="0" presId="urn:microsoft.com/office/officeart/2005/8/layout/chevron2"/>
    <dgm:cxn modelId="{F939B441-8C8F-445B-A058-AFBC93B40629}" type="presParOf" srcId="{9330583F-51EE-4100-BF45-2562DAA08A76}" destId="{87689388-0FC2-44A2-8BE6-CDF89513B2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C6DFCB-33F2-4D93-A77D-B4267155347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3A831-EE82-4483-BE5C-21183583B53E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“Mr. or Madam President…</a:t>
          </a:r>
        </a:p>
      </dgm:t>
    </dgm:pt>
    <dgm:pt modelId="{DE6ABEBC-0199-448F-992D-D8CFE4E5FB00}" type="parTrans" cxnId="{0C5D1123-13BA-4968-B706-4613E47E7E26}">
      <dgm:prSet/>
      <dgm:spPr/>
      <dgm:t>
        <a:bodyPr/>
        <a:lstStyle/>
        <a:p>
          <a:endParaRPr lang="en-US"/>
        </a:p>
      </dgm:t>
    </dgm:pt>
    <dgm:pt modelId="{8BABB56C-1F5E-491C-9F62-C0907407A600}" type="sibTrans" cxnId="{0C5D1123-13BA-4968-B706-4613E47E7E26}">
      <dgm:prSet/>
      <dgm:spPr/>
      <dgm:t>
        <a:bodyPr/>
        <a:lstStyle/>
        <a:p>
          <a:endParaRPr lang="en-US"/>
        </a:p>
      </dgm:t>
    </dgm:pt>
    <dgm:pt modelId="{2042D4E2-393E-4C53-86FA-49AFDC88E913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…the Fall Festival will be October 30</a:t>
          </a:r>
          <a:r>
            <a:rPr lang="en-US" sz="28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 We encourage everyone to participate.”</a:t>
          </a:r>
          <a:endParaRPr lang="en-US" sz="2800" dirty="0"/>
        </a:p>
      </dgm:t>
    </dgm:pt>
    <dgm:pt modelId="{8BB0254D-A11D-4D88-878A-8E620485FEA0}" type="parTrans" cxnId="{807DA0C3-7FBC-48B2-852B-0F75E558E364}">
      <dgm:prSet/>
      <dgm:spPr/>
      <dgm:t>
        <a:bodyPr/>
        <a:lstStyle/>
        <a:p>
          <a:endParaRPr lang="en-US"/>
        </a:p>
      </dgm:t>
    </dgm:pt>
    <dgm:pt modelId="{04A8FA39-923C-420E-B1BB-154DE6C1D723}" type="sibTrans" cxnId="{807DA0C3-7FBC-48B2-852B-0F75E558E364}">
      <dgm:prSet/>
      <dgm:spPr/>
      <dgm:t>
        <a:bodyPr/>
        <a:lstStyle/>
        <a:p>
          <a:endParaRPr lang="en-US"/>
        </a:p>
      </dgm:t>
    </dgm:pt>
    <dgm:pt modelId="{54102FD3-CBD7-4DF8-BEE8-D23316074C98}">
      <dgm:prSet/>
      <dgm:spPr/>
    </dgm:pt>
    <dgm:pt modelId="{DBDBE96E-A002-4EB7-AA1B-68E2E4880BF2}" type="parTrans" cxnId="{C6A0D04B-3096-4E98-9966-F7A8286473E5}">
      <dgm:prSet/>
      <dgm:spPr/>
      <dgm:t>
        <a:bodyPr/>
        <a:lstStyle/>
        <a:p>
          <a:endParaRPr lang="en-US"/>
        </a:p>
      </dgm:t>
    </dgm:pt>
    <dgm:pt modelId="{EBA358FE-05F5-4610-838F-C30DB6660AA6}" type="sibTrans" cxnId="{C6A0D04B-3096-4E98-9966-F7A8286473E5}">
      <dgm:prSet/>
      <dgm:spPr/>
      <dgm:t>
        <a:bodyPr/>
        <a:lstStyle/>
        <a:p>
          <a:endParaRPr lang="en-US"/>
        </a:p>
      </dgm:t>
    </dgm:pt>
    <dgm:pt modelId="{5F9B3DD7-5663-4D5E-9817-576F1468E839}" type="pres">
      <dgm:prSet presAssocID="{0BC6DFCB-33F2-4D93-A77D-B4267155347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5FBED994-641B-42FA-94A3-16C61A167D61}" type="pres">
      <dgm:prSet presAssocID="{0BC6DFCB-33F2-4D93-A77D-B4267155347F}" presName="Background" presStyleLbl="bgImgPlace1" presStyleIdx="0" presStyleCnt="1" custScaleX="142078" custScaleY="121951" custLinFactNeighborX="-1825" custLinFactNeighborY="-8498"/>
      <dgm:spPr/>
    </dgm:pt>
    <dgm:pt modelId="{08E00548-ADC9-46DE-B313-678CB9AAFBBC}" type="pres">
      <dgm:prSet presAssocID="{0BC6DFCB-33F2-4D93-A77D-B4267155347F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7303A58-240C-416D-A5CF-176B430166EE}" type="pres">
      <dgm:prSet presAssocID="{0BC6DFCB-33F2-4D93-A77D-B4267155347F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A1F805E-C875-4056-8DD4-AF30A8FC24C2}" type="pres">
      <dgm:prSet presAssocID="{0BC6DFCB-33F2-4D93-A77D-B4267155347F}" presName="Plus" presStyleLbl="alignNode1" presStyleIdx="0" presStyleCnt="2" custFlipVert="0" custFlipHor="1" custScaleX="109924" custScaleY="89433" custLinFactX="-80199" custLinFactNeighborX="-100000" custLinFactNeighborY="98507"/>
      <dgm:spPr>
        <a:prstGeom prst="star32">
          <a:avLst/>
        </a:prstGeom>
      </dgm:spPr>
    </dgm:pt>
    <dgm:pt modelId="{051A35AA-74AC-42C8-993F-FECA6F51AC14}" type="pres">
      <dgm:prSet presAssocID="{0BC6DFCB-33F2-4D93-A77D-B4267155347F}" presName="Minus" presStyleLbl="alignNode1" presStyleIdx="1" presStyleCnt="2" custFlipVert="1" custFlipHor="1" custScaleX="4765" custScaleY="15635" custLinFactX="100000" custLinFactY="100000" custLinFactNeighborX="122670" custLinFactNeighborY="191123"/>
      <dgm:spPr>
        <a:prstGeom prst="star32">
          <a:avLst/>
        </a:prstGeom>
        <a:noFill/>
        <a:ln>
          <a:noFill/>
        </a:ln>
      </dgm:spPr>
    </dgm:pt>
    <dgm:pt modelId="{21DC62A4-CB31-414E-8199-B4EFD33D5D7F}" type="pres">
      <dgm:prSet presAssocID="{0BC6DFCB-33F2-4D93-A77D-B4267155347F}" presName="Divider" presStyleLbl="parChTrans1D1" presStyleIdx="0" presStyleCnt="1"/>
      <dgm:spPr/>
    </dgm:pt>
  </dgm:ptLst>
  <dgm:cxnLst>
    <dgm:cxn modelId="{0C5D1123-13BA-4968-B706-4613E47E7E26}" srcId="{0BC6DFCB-33F2-4D93-A77D-B4267155347F}" destId="{E8E3A831-EE82-4483-BE5C-21183583B53E}" srcOrd="0" destOrd="0" parTransId="{DE6ABEBC-0199-448F-992D-D8CFE4E5FB00}" sibTransId="{8BABB56C-1F5E-491C-9F62-C0907407A600}"/>
    <dgm:cxn modelId="{C6A0D04B-3096-4E98-9966-F7A8286473E5}" srcId="{0BC6DFCB-33F2-4D93-A77D-B4267155347F}" destId="{54102FD3-CBD7-4DF8-BEE8-D23316074C98}" srcOrd="2" destOrd="0" parTransId="{DBDBE96E-A002-4EB7-AA1B-68E2E4880BF2}" sibTransId="{EBA358FE-05F5-4610-838F-C30DB6660AA6}"/>
    <dgm:cxn modelId="{0CC56BA8-9ED0-4CD0-B84C-2A9E7F0934B2}" type="presOf" srcId="{2042D4E2-393E-4C53-86FA-49AFDC88E913}" destId="{F7303A58-240C-416D-A5CF-176B430166EE}" srcOrd="0" destOrd="0" presId="urn:microsoft.com/office/officeart/2009/3/layout/PlusandMinus"/>
    <dgm:cxn modelId="{807DA0C3-7FBC-48B2-852B-0F75E558E364}" srcId="{0BC6DFCB-33F2-4D93-A77D-B4267155347F}" destId="{2042D4E2-393E-4C53-86FA-49AFDC88E913}" srcOrd="1" destOrd="0" parTransId="{8BB0254D-A11D-4D88-878A-8E620485FEA0}" sibTransId="{04A8FA39-923C-420E-B1BB-154DE6C1D723}"/>
    <dgm:cxn modelId="{8DBFFFDC-90FA-4E30-BD3B-687F2F2FE396}" type="presOf" srcId="{E8E3A831-EE82-4483-BE5C-21183583B53E}" destId="{08E00548-ADC9-46DE-B313-678CB9AAFBBC}" srcOrd="0" destOrd="0" presId="urn:microsoft.com/office/officeart/2009/3/layout/PlusandMinus"/>
    <dgm:cxn modelId="{331924E4-244A-4557-998F-4C2517CFDC8A}" type="presOf" srcId="{0BC6DFCB-33F2-4D93-A77D-B4267155347F}" destId="{5F9B3DD7-5663-4D5E-9817-576F1468E839}" srcOrd="0" destOrd="0" presId="urn:microsoft.com/office/officeart/2009/3/layout/PlusandMinus"/>
    <dgm:cxn modelId="{97A8F8A0-6705-46E7-91AE-9D038CED90EB}" type="presParOf" srcId="{5F9B3DD7-5663-4D5E-9817-576F1468E839}" destId="{5FBED994-641B-42FA-94A3-16C61A167D61}" srcOrd="0" destOrd="0" presId="urn:microsoft.com/office/officeart/2009/3/layout/PlusandMinus"/>
    <dgm:cxn modelId="{2D4CB7B7-9E87-449A-B3DB-CAD84DE3830A}" type="presParOf" srcId="{5F9B3DD7-5663-4D5E-9817-576F1468E839}" destId="{08E00548-ADC9-46DE-B313-678CB9AAFBBC}" srcOrd="1" destOrd="0" presId="urn:microsoft.com/office/officeart/2009/3/layout/PlusandMinus"/>
    <dgm:cxn modelId="{CBA199CD-F256-47AB-8A56-D0788C3F5077}" type="presParOf" srcId="{5F9B3DD7-5663-4D5E-9817-576F1468E839}" destId="{F7303A58-240C-416D-A5CF-176B430166EE}" srcOrd="2" destOrd="0" presId="urn:microsoft.com/office/officeart/2009/3/layout/PlusandMinus"/>
    <dgm:cxn modelId="{FE360D37-48B1-47E5-8B99-CCC981ABEF04}" type="presParOf" srcId="{5F9B3DD7-5663-4D5E-9817-576F1468E839}" destId="{0A1F805E-C875-4056-8DD4-AF30A8FC24C2}" srcOrd="3" destOrd="0" presId="urn:microsoft.com/office/officeart/2009/3/layout/PlusandMinus"/>
    <dgm:cxn modelId="{3C7B2A3D-DAED-4A94-9AA7-955AC096822E}" type="presParOf" srcId="{5F9B3DD7-5663-4D5E-9817-576F1468E839}" destId="{051A35AA-74AC-42C8-993F-FECA6F51AC14}" srcOrd="4" destOrd="0" presId="urn:microsoft.com/office/officeart/2009/3/layout/PlusandMinus"/>
    <dgm:cxn modelId="{C5CD588F-6A4E-4AFC-9635-6859381D0093}" type="presParOf" srcId="{5F9B3DD7-5663-4D5E-9817-576F1468E839}" destId="{21DC62A4-CB31-414E-8199-B4EFD33D5D7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204EA-0766-4905-9349-E1F1210AF936}">
      <dsp:nvSpPr>
        <dsp:cNvPr id="0" name=""/>
        <dsp:cNvSpPr/>
      </dsp:nvSpPr>
      <dsp:spPr>
        <a:xfrm>
          <a:off x="0" y="680441"/>
          <a:ext cx="3248421" cy="1949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Plan the agenda	</a:t>
          </a:r>
        </a:p>
      </dsp:txBody>
      <dsp:txXfrm>
        <a:off x="0" y="680441"/>
        <a:ext cx="3248421" cy="1949053"/>
      </dsp:txXfrm>
    </dsp:sp>
    <dsp:sp modelId="{7D19AFFC-3D55-4CAF-8D01-7A1F249A2CF4}">
      <dsp:nvSpPr>
        <dsp:cNvPr id="0" name=""/>
        <dsp:cNvSpPr/>
      </dsp:nvSpPr>
      <dsp:spPr>
        <a:xfrm>
          <a:off x="3573264" y="680441"/>
          <a:ext cx="3248421" cy="1949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Take the emotion out of motions</a:t>
          </a:r>
        </a:p>
      </dsp:txBody>
      <dsp:txXfrm>
        <a:off x="3573264" y="680441"/>
        <a:ext cx="3248421" cy="1949053"/>
      </dsp:txXfrm>
    </dsp:sp>
    <dsp:sp modelId="{B4E41781-959F-4F88-995A-A57022A75301}">
      <dsp:nvSpPr>
        <dsp:cNvPr id="0" name=""/>
        <dsp:cNvSpPr/>
      </dsp:nvSpPr>
      <dsp:spPr>
        <a:xfrm>
          <a:off x="7146528" y="680441"/>
          <a:ext cx="3248421" cy="1949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Practice makes perfect</a:t>
          </a:r>
        </a:p>
      </dsp:txBody>
      <dsp:txXfrm>
        <a:off x="7146528" y="680441"/>
        <a:ext cx="3248421" cy="1949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4046-E06B-4E2E-8BD9-5802A1DB6D4C}">
      <dsp:nvSpPr>
        <dsp:cNvPr id="0" name=""/>
        <dsp:cNvSpPr/>
      </dsp:nvSpPr>
      <dsp:spPr>
        <a:xfrm rot="5400000">
          <a:off x="-185545" y="185946"/>
          <a:ext cx="1236971" cy="865879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2" y="433340"/>
        <a:ext cx="865879" cy="371092"/>
      </dsp:txXfrm>
    </dsp:sp>
    <dsp:sp modelId="{BB8E7B66-86BC-4888-B0EF-D2D049484572}">
      <dsp:nvSpPr>
        <dsp:cNvPr id="0" name=""/>
        <dsp:cNvSpPr/>
      </dsp:nvSpPr>
      <dsp:spPr>
        <a:xfrm rot="5400000">
          <a:off x="3704852" y="-2838571"/>
          <a:ext cx="804031" cy="648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Introduced at a previous meeting</a:t>
          </a:r>
        </a:p>
      </dsp:txBody>
      <dsp:txXfrm rot="-5400000">
        <a:off x="865879" y="39652"/>
        <a:ext cx="6442727" cy="725531"/>
      </dsp:txXfrm>
    </dsp:sp>
    <dsp:sp modelId="{EDD02873-2628-481F-94B5-DF8696870F3B}">
      <dsp:nvSpPr>
        <dsp:cNvPr id="0" name=""/>
        <dsp:cNvSpPr/>
      </dsp:nvSpPr>
      <dsp:spPr>
        <a:xfrm rot="5400000">
          <a:off x="-185545" y="1222822"/>
          <a:ext cx="1236971" cy="865879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2" y="1470216"/>
        <a:ext cx="865879" cy="371092"/>
      </dsp:txXfrm>
    </dsp:sp>
    <dsp:sp modelId="{BA7F9D38-38AD-40F9-9D2B-8E2A574EFD4D}">
      <dsp:nvSpPr>
        <dsp:cNvPr id="0" name=""/>
        <dsp:cNvSpPr/>
      </dsp:nvSpPr>
      <dsp:spPr>
        <a:xfrm rot="5400000">
          <a:off x="3704852" y="-1801696"/>
          <a:ext cx="804031" cy="648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Action not completed</a:t>
          </a:r>
        </a:p>
      </dsp:txBody>
      <dsp:txXfrm rot="-5400000">
        <a:off x="865879" y="1076527"/>
        <a:ext cx="6442727" cy="725531"/>
      </dsp:txXfrm>
    </dsp:sp>
    <dsp:sp modelId="{C9B9D23C-B55B-4EF1-BA68-DAE12C05CF22}">
      <dsp:nvSpPr>
        <dsp:cNvPr id="0" name=""/>
        <dsp:cNvSpPr/>
      </dsp:nvSpPr>
      <dsp:spPr>
        <a:xfrm rot="5400000">
          <a:off x="-185545" y="2259698"/>
          <a:ext cx="1236971" cy="865879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2" y="2507092"/>
        <a:ext cx="865879" cy="371092"/>
      </dsp:txXfrm>
    </dsp:sp>
    <dsp:sp modelId="{87689388-0FC2-44A2-8BE6-CDF89513B2F0}">
      <dsp:nvSpPr>
        <dsp:cNvPr id="0" name=""/>
        <dsp:cNvSpPr/>
      </dsp:nvSpPr>
      <dsp:spPr>
        <a:xfrm rot="5400000">
          <a:off x="3704852" y="-764820"/>
          <a:ext cx="804031" cy="648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Include and act on the action</a:t>
          </a:r>
        </a:p>
      </dsp:txBody>
      <dsp:txXfrm rot="-5400000">
        <a:off x="865879" y="2113403"/>
        <a:ext cx="6442727" cy="725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4046-E06B-4E2E-8BD9-5802A1DB6D4C}">
      <dsp:nvSpPr>
        <dsp:cNvPr id="0" name=""/>
        <dsp:cNvSpPr/>
      </dsp:nvSpPr>
      <dsp:spPr>
        <a:xfrm rot="5400000">
          <a:off x="-185545" y="185946"/>
          <a:ext cx="1236971" cy="865879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2" y="433340"/>
        <a:ext cx="865879" cy="371092"/>
      </dsp:txXfrm>
    </dsp:sp>
    <dsp:sp modelId="{BB8E7B66-86BC-4888-B0EF-D2D049484572}">
      <dsp:nvSpPr>
        <dsp:cNvPr id="0" name=""/>
        <dsp:cNvSpPr/>
      </dsp:nvSpPr>
      <dsp:spPr>
        <a:xfrm rot="5400000">
          <a:off x="3704852" y="-2838571"/>
          <a:ext cx="804031" cy="648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Not introduced at a previous meeting</a:t>
          </a:r>
        </a:p>
      </dsp:txBody>
      <dsp:txXfrm rot="-5400000">
        <a:off x="865879" y="39652"/>
        <a:ext cx="6442727" cy="725531"/>
      </dsp:txXfrm>
    </dsp:sp>
    <dsp:sp modelId="{EDD02873-2628-481F-94B5-DF8696870F3B}">
      <dsp:nvSpPr>
        <dsp:cNvPr id="0" name=""/>
        <dsp:cNvSpPr/>
      </dsp:nvSpPr>
      <dsp:spPr>
        <a:xfrm rot="5400000">
          <a:off x="-185545" y="1222822"/>
          <a:ext cx="1236971" cy="865879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2" y="1470216"/>
        <a:ext cx="865879" cy="371092"/>
      </dsp:txXfrm>
    </dsp:sp>
    <dsp:sp modelId="{BA7F9D38-38AD-40F9-9D2B-8E2A574EFD4D}">
      <dsp:nvSpPr>
        <dsp:cNvPr id="0" name=""/>
        <dsp:cNvSpPr/>
      </dsp:nvSpPr>
      <dsp:spPr>
        <a:xfrm rot="5400000">
          <a:off x="3704852" y="-1801696"/>
          <a:ext cx="804031" cy="648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New action </a:t>
          </a:r>
        </a:p>
      </dsp:txBody>
      <dsp:txXfrm rot="-5400000">
        <a:off x="865879" y="1076527"/>
        <a:ext cx="6442727" cy="725531"/>
      </dsp:txXfrm>
    </dsp:sp>
    <dsp:sp modelId="{C9B9D23C-B55B-4EF1-BA68-DAE12C05CF22}">
      <dsp:nvSpPr>
        <dsp:cNvPr id="0" name=""/>
        <dsp:cNvSpPr/>
      </dsp:nvSpPr>
      <dsp:spPr>
        <a:xfrm rot="5400000">
          <a:off x="-185545" y="2259698"/>
          <a:ext cx="1236971" cy="865879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2" y="2507092"/>
        <a:ext cx="865879" cy="371092"/>
      </dsp:txXfrm>
    </dsp:sp>
    <dsp:sp modelId="{87689388-0FC2-44A2-8BE6-CDF89513B2F0}">
      <dsp:nvSpPr>
        <dsp:cNvPr id="0" name=""/>
        <dsp:cNvSpPr/>
      </dsp:nvSpPr>
      <dsp:spPr>
        <a:xfrm rot="5400000">
          <a:off x="3704852" y="-764820"/>
          <a:ext cx="804031" cy="648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Act on the action</a:t>
          </a:r>
        </a:p>
      </dsp:txBody>
      <dsp:txXfrm rot="-5400000">
        <a:off x="865879" y="2113403"/>
        <a:ext cx="6442727" cy="725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4046-E06B-4E2E-8BD9-5802A1DB6D4C}">
      <dsp:nvSpPr>
        <dsp:cNvPr id="0" name=""/>
        <dsp:cNvSpPr/>
      </dsp:nvSpPr>
      <dsp:spPr>
        <a:xfrm rot="5400000">
          <a:off x="-185364" y="187382"/>
          <a:ext cx="1235763" cy="865034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1" y="434534"/>
        <a:ext cx="865034" cy="370729"/>
      </dsp:txXfrm>
    </dsp:sp>
    <dsp:sp modelId="{BB8E7B66-86BC-4888-B0EF-D2D049484572}">
      <dsp:nvSpPr>
        <dsp:cNvPr id="0" name=""/>
        <dsp:cNvSpPr/>
      </dsp:nvSpPr>
      <dsp:spPr>
        <a:xfrm rot="5400000">
          <a:off x="3704822" y="-2837770"/>
          <a:ext cx="803245" cy="648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“Mr. / Madam President…”</a:t>
          </a:r>
        </a:p>
      </dsp:txBody>
      <dsp:txXfrm rot="-5400000">
        <a:off x="865034" y="41229"/>
        <a:ext cx="6443611" cy="724823"/>
      </dsp:txXfrm>
    </dsp:sp>
    <dsp:sp modelId="{EDD02873-2628-481F-94B5-DF8696870F3B}">
      <dsp:nvSpPr>
        <dsp:cNvPr id="0" name=""/>
        <dsp:cNvSpPr/>
      </dsp:nvSpPr>
      <dsp:spPr>
        <a:xfrm rot="5400000">
          <a:off x="-185364" y="1223245"/>
          <a:ext cx="1235763" cy="865034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1" y="1470397"/>
        <a:ext cx="865034" cy="370729"/>
      </dsp:txXfrm>
    </dsp:sp>
    <dsp:sp modelId="{BA7F9D38-38AD-40F9-9D2B-8E2A574EFD4D}">
      <dsp:nvSpPr>
        <dsp:cNvPr id="0" name=""/>
        <dsp:cNvSpPr/>
      </dsp:nvSpPr>
      <dsp:spPr>
        <a:xfrm rot="5400000">
          <a:off x="3704822" y="-1801907"/>
          <a:ext cx="803245" cy="648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“I move that we send 2 delegates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to LAC…”</a:t>
          </a:r>
        </a:p>
      </dsp:txBody>
      <dsp:txXfrm rot="-5400000">
        <a:off x="865034" y="1077092"/>
        <a:ext cx="6443611" cy="724823"/>
      </dsp:txXfrm>
    </dsp:sp>
    <dsp:sp modelId="{C9B9D23C-B55B-4EF1-BA68-DAE12C05CF22}">
      <dsp:nvSpPr>
        <dsp:cNvPr id="0" name=""/>
        <dsp:cNvSpPr/>
      </dsp:nvSpPr>
      <dsp:spPr>
        <a:xfrm rot="5400000">
          <a:off x="-185364" y="2259108"/>
          <a:ext cx="1235763" cy="865034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1" y="2506260"/>
        <a:ext cx="865034" cy="370729"/>
      </dsp:txXfrm>
    </dsp:sp>
    <dsp:sp modelId="{87689388-0FC2-44A2-8BE6-CDF89513B2F0}">
      <dsp:nvSpPr>
        <dsp:cNvPr id="0" name=""/>
        <dsp:cNvSpPr/>
      </dsp:nvSpPr>
      <dsp:spPr>
        <a:xfrm rot="5400000">
          <a:off x="3704822" y="-766044"/>
          <a:ext cx="803245" cy="648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“I second the motion”</a:t>
          </a:r>
        </a:p>
      </dsp:txBody>
      <dsp:txXfrm rot="-5400000">
        <a:off x="865034" y="2112955"/>
        <a:ext cx="6443611" cy="7248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4046-E06B-4E2E-8BD9-5802A1DB6D4C}">
      <dsp:nvSpPr>
        <dsp:cNvPr id="0" name=""/>
        <dsp:cNvSpPr/>
      </dsp:nvSpPr>
      <dsp:spPr>
        <a:xfrm rot="5400000">
          <a:off x="-185364" y="187382"/>
          <a:ext cx="1235763" cy="865034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1" y="434534"/>
        <a:ext cx="865034" cy="370729"/>
      </dsp:txXfrm>
    </dsp:sp>
    <dsp:sp modelId="{BB8E7B66-86BC-4888-B0EF-D2D049484572}">
      <dsp:nvSpPr>
        <dsp:cNvPr id="0" name=""/>
        <dsp:cNvSpPr/>
      </dsp:nvSpPr>
      <dsp:spPr>
        <a:xfrm rot="5400000">
          <a:off x="4523230" y="-3656178"/>
          <a:ext cx="803245" cy="8119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All members may participate.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i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Confine the discussion to the merits of the motion only</a:t>
          </a:r>
          <a:r>
            <a:rPr lang="en-US" sz="280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-5400000">
        <a:off x="865034" y="41229"/>
        <a:ext cx="8080427" cy="724823"/>
      </dsp:txXfrm>
    </dsp:sp>
    <dsp:sp modelId="{EDD02873-2628-481F-94B5-DF8696870F3B}">
      <dsp:nvSpPr>
        <dsp:cNvPr id="0" name=""/>
        <dsp:cNvSpPr/>
      </dsp:nvSpPr>
      <dsp:spPr>
        <a:xfrm rot="5400000">
          <a:off x="-185364" y="1223245"/>
          <a:ext cx="1235763" cy="865034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1" y="1470397"/>
        <a:ext cx="865034" cy="370729"/>
      </dsp:txXfrm>
    </dsp:sp>
    <dsp:sp modelId="{BA7F9D38-38AD-40F9-9D2B-8E2A574EFD4D}">
      <dsp:nvSpPr>
        <dsp:cNvPr id="0" name=""/>
        <dsp:cNvSpPr/>
      </dsp:nvSpPr>
      <dsp:spPr>
        <a:xfrm rot="5400000">
          <a:off x="4523230" y="-2620315"/>
          <a:ext cx="803245" cy="8119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President calls for the question</a:t>
          </a:r>
        </a:p>
      </dsp:txBody>
      <dsp:txXfrm rot="-5400000">
        <a:off x="865034" y="1077092"/>
        <a:ext cx="8080427" cy="724823"/>
      </dsp:txXfrm>
    </dsp:sp>
    <dsp:sp modelId="{C9B9D23C-B55B-4EF1-BA68-DAE12C05CF22}">
      <dsp:nvSpPr>
        <dsp:cNvPr id="0" name=""/>
        <dsp:cNvSpPr/>
      </dsp:nvSpPr>
      <dsp:spPr>
        <a:xfrm rot="5400000">
          <a:off x="-185364" y="2259108"/>
          <a:ext cx="1235763" cy="865034"/>
        </a:xfrm>
        <a:prstGeom prst="chevr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 rot="-5400000">
        <a:off x="1" y="2506260"/>
        <a:ext cx="865034" cy="370729"/>
      </dsp:txXfrm>
    </dsp:sp>
    <dsp:sp modelId="{87689388-0FC2-44A2-8BE6-CDF89513B2F0}">
      <dsp:nvSpPr>
        <dsp:cNvPr id="0" name=""/>
        <dsp:cNvSpPr/>
      </dsp:nvSpPr>
      <dsp:spPr>
        <a:xfrm rot="5400000">
          <a:off x="4523230" y="-1584452"/>
          <a:ext cx="803245" cy="8119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Membership votes “AYE” or “NAY”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President does not vote unless needed for a tie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-5400000">
        <a:off x="865034" y="2112955"/>
        <a:ext cx="8080427" cy="724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D994-641B-42FA-94A3-16C61A167D61}">
      <dsp:nvSpPr>
        <dsp:cNvPr id="0" name=""/>
        <dsp:cNvSpPr/>
      </dsp:nvSpPr>
      <dsp:spPr>
        <a:xfrm>
          <a:off x="1395888" y="0"/>
          <a:ext cx="7412739" cy="32881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00548-ADC9-46DE-B313-678CB9AAFBBC}">
      <dsp:nvSpPr>
        <dsp:cNvPr id="0" name=""/>
        <dsp:cNvSpPr/>
      </dsp:nvSpPr>
      <dsp:spPr>
        <a:xfrm>
          <a:off x="2744709" y="706168"/>
          <a:ext cx="2422780" cy="230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“Mr. or Madam President…</a:t>
          </a:r>
        </a:p>
      </dsp:txBody>
      <dsp:txXfrm>
        <a:off x="2744709" y="706168"/>
        <a:ext cx="2422780" cy="2306657"/>
      </dsp:txXfrm>
    </dsp:sp>
    <dsp:sp modelId="{F7303A58-240C-416D-A5CF-176B430166EE}">
      <dsp:nvSpPr>
        <dsp:cNvPr id="0" name=""/>
        <dsp:cNvSpPr/>
      </dsp:nvSpPr>
      <dsp:spPr>
        <a:xfrm>
          <a:off x="5221462" y="706168"/>
          <a:ext cx="2422780" cy="230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…the Fall Festival will be October 30</a:t>
          </a:r>
          <a:r>
            <a:rPr lang="en-US" sz="28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 We encourage everyone to participate.”</a:t>
          </a:r>
          <a:endParaRPr lang="en-US" sz="2800" kern="1200" dirty="0"/>
        </a:p>
      </dsp:txBody>
      <dsp:txXfrm>
        <a:off x="5221462" y="706168"/>
        <a:ext cx="2422780" cy="2306657"/>
      </dsp:txXfrm>
    </dsp:sp>
    <dsp:sp modelId="{0A1F805E-C875-4056-8DD4-AF30A8FC24C2}">
      <dsp:nvSpPr>
        <dsp:cNvPr id="0" name=""/>
        <dsp:cNvSpPr/>
      </dsp:nvSpPr>
      <dsp:spPr>
        <a:xfrm flipH="1">
          <a:off x="161368" y="909372"/>
          <a:ext cx="1120660" cy="911757"/>
        </a:xfrm>
        <a:prstGeom prst="star32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A35AA-74AC-42C8-993F-FECA6F51AC14}">
      <dsp:nvSpPr>
        <dsp:cNvPr id="0" name=""/>
        <dsp:cNvSpPr/>
      </dsp:nvSpPr>
      <dsp:spPr>
        <a:xfrm flipH="1" flipV="1">
          <a:off x="9679978" y="1313842"/>
          <a:ext cx="45720" cy="51410"/>
        </a:xfrm>
        <a:prstGeom prst="star32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C62A4-CB31-414E-8199-B4EFD33D5D7F}">
      <dsp:nvSpPr>
        <dsp:cNvPr id="0" name=""/>
        <dsp:cNvSpPr/>
      </dsp:nvSpPr>
      <dsp:spPr>
        <a:xfrm>
          <a:off x="5197475" y="711100"/>
          <a:ext cx="599" cy="2203079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038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47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1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0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3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2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4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0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0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0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0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E5B48F-7019-40B4-8A33-F763B5625FE1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B604B0-F2D2-409C-8C5A-6984290C9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B8F525-703D-1180-A39B-57F1AE905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6781" y="527050"/>
            <a:ext cx="3358435" cy="2901950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E66434-DB2F-5B4D-78DA-E5D8966AABBA}"/>
              </a:ext>
            </a:extLst>
          </p:cNvPr>
          <p:cNvSpPr txBox="1"/>
          <p:nvPr/>
        </p:nvSpPr>
        <p:spPr>
          <a:xfrm>
            <a:off x="3723106" y="3499759"/>
            <a:ext cx="4745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Georgia School Nutrition Association</a:t>
            </a:r>
            <a:br>
              <a:rPr lang="en-US" sz="2400" b="1" dirty="0">
                <a:solidFill>
                  <a:srgbClr val="003399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2022 Leadership Training</a:t>
            </a:r>
            <a:br>
              <a:rPr lang="en-US" sz="2400" b="1" dirty="0">
                <a:solidFill>
                  <a:srgbClr val="003399"/>
                </a:solidFill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June 15-16, 2022</a:t>
            </a:r>
            <a:br>
              <a:rPr lang="en-US" sz="2400" b="1" dirty="0">
                <a:solidFill>
                  <a:srgbClr val="003399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Columbus Trade &amp; Convention Center</a:t>
            </a:r>
            <a:br>
              <a:rPr lang="en-US" sz="2400" b="1" dirty="0">
                <a:solidFill>
                  <a:srgbClr val="003399"/>
                </a:solidFill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Columbus, 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813A6-48C3-AD44-D254-BA8DD7DF1D76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44CF7D-0F21-473E-A7C3-691B381E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Approval of Minutes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 there any corrections?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minutes are approved as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read / corrected.”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e 18">
            <a:extLst>
              <a:ext uri="{FF2B5EF4-FFF2-40B4-BE49-F238E27FC236}">
                <a16:creationId xmlns:a16="http://schemas.microsoft.com/office/drawing/2014/main" id="{9BCA0C3C-5643-45C6-8EDD-4787BBBB7800}"/>
              </a:ext>
            </a:extLst>
          </p:cNvPr>
          <p:cNvGrpSpPr>
            <a:grpSpLocks/>
          </p:cNvGrpSpPr>
          <p:nvPr/>
        </p:nvGrpSpPr>
        <p:grpSpPr bwMode="auto">
          <a:xfrm>
            <a:off x="7767972" y="2245790"/>
            <a:ext cx="2946400" cy="2946400"/>
            <a:chOff x="889000" y="2755900"/>
            <a:chExt cx="2946400" cy="2946400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E3F7E7E3-30CA-4A7F-B077-8423D129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6" name="Billede 17" descr="dreamstime_Business Meeting_2.jpg">
              <a:extLst>
                <a:ext uri="{FF2B5EF4-FFF2-40B4-BE49-F238E27FC236}">
                  <a16:creationId xmlns:a16="http://schemas.microsoft.com/office/drawing/2014/main" id="{EDB3371E-1A00-40B3-89F0-C318FA1F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84250" y="3128963"/>
              <a:ext cx="2755900" cy="2265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26DFE7E-D3EB-4C17-A3A7-75733ADB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C34E0C-7192-4EFA-8DA3-FFA2FE182A44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E3E4E7-A83D-4644-BA3B-C7F2C27F3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Treasurer’s Report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We currently have $100.00 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our banking account.”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e 18">
            <a:extLst>
              <a:ext uri="{FF2B5EF4-FFF2-40B4-BE49-F238E27FC236}">
                <a16:creationId xmlns:a16="http://schemas.microsoft.com/office/drawing/2014/main" id="{9BCA0C3C-5643-45C6-8EDD-4787BBBB7800}"/>
              </a:ext>
            </a:extLst>
          </p:cNvPr>
          <p:cNvGrpSpPr>
            <a:grpSpLocks/>
          </p:cNvGrpSpPr>
          <p:nvPr/>
        </p:nvGrpSpPr>
        <p:grpSpPr bwMode="auto">
          <a:xfrm>
            <a:off x="7767972" y="2245790"/>
            <a:ext cx="2946400" cy="2946400"/>
            <a:chOff x="889000" y="2755900"/>
            <a:chExt cx="2946400" cy="2946400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E3F7E7E3-30CA-4A7F-B077-8423D129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6" name="Billede 17" descr="dreamstime_Business Meeting_2.jpg">
              <a:extLst>
                <a:ext uri="{FF2B5EF4-FFF2-40B4-BE49-F238E27FC236}">
                  <a16:creationId xmlns:a16="http://schemas.microsoft.com/office/drawing/2014/main" id="{EDB3371E-1A00-40B3-89F0-C318FA1F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84250" y="3128963"/>
              <a:ext cx="2755900" cy="2265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0C64D7-26F3-4994-81BF-EC594CEF2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F2B430-0F68-44D9-8B6C-6F77BA56148C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C7A45-3620-4285-BF7C-23B451233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After Treasurer’s Report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Are there any questions?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treasurer’s report is filed.”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e 18">
            <a:extLst>
              <a:ext uri="{FF2B5EF4-FFF2-40B4-BE49-F238E27FC236}">
                <a16:creationId xmlns:a16="http://schemas.microsoft.com/office/drawing/2014/main" id="{9BCA0C3C-5643-45C6-8EDD-4787BBBB7800}"/>
              </a:ext>
            </a:extLst>
          </p:cNvPr>
          <p:cNvGrpSpPr>
            <a:grpSpLocks/>
          </p:cNvGrpSpPr>
          <p:nvPr/>
        </p:nvGrpSpPr>
        <p:grpSpPr bwMode="auto">
          <a:xfrm>
            <a:off x="7767972" y="2245790"/>
            <a:ext cx="2946400" cy="2946400"/>
            <a:chOff x="889000" y="2755900"/>
            <a:chExt cx="2946400" cy="2946400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E3F7E7E3-30CA-4A7F-B077-8423D129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6" name="Billede 17" descr="dreamstime_Business Meeting_2.jpg">
              <a:extLst>
                <a:ext uri="{FF2B5EF4-FFF2-40B4-BE49-F238E27FC236}">
                  <a16:creationId xmlns:a16="http://schemas.microsoft.com/office/drawing/2014/main" id="{EDB3371E-1A00-40B3-89F0-C318FA1F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84250" y="3128963"/>
              <a:ext cx="2755900" cy="2265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521B45D-8E27-405B-8C47-3FA744108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653DC-6ECC-425D-8923-C8E6F1D46972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94691-8175-4C2C-B251-87A63C4E6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Board Report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Provide a board report if needed.”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e 18">
            <a:extLst>
              <a:ext uri="{FF2B5EF4-FFF2-40B4-BE49-F238E27FC236}">
                <a16:creationId xmlns:a16="http://schemas.microsoft.com/office/drawing/2014/main" id="{9BCA0C3C-5643-45C6-8EDD-4787BBBB7800}"/>
              </a:ext>
            </a:extLst>
          </p:cNvPr>
          <p:cNvGrpSpPr>
            <a:grpSpLocks/>
          </p:cNvGrpSpPr>
          <p:nvPr/>
        </p:nvGrpSpPr>
        <p:grpSpPr bwMode="auto">
          <a:xfrm>
            <a:off x="7767972" y="2245790"/>
            <a:ext cx="2946400" cy="2946400"/>
            <a:chOff x="889000" y="2755900"/>
            <a:chExt cx="2946400" cy="2946400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E3F7E7E3-30CA-4A7F-B077-8423D129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6" name="Billede 17" descr="dreamstime_Business Meeting_2.jpg">
              <a:extLst>
                <a:ext uri="{FF2B5EF4-FFF2-40B4-BE49-F238E27FC236}">
                  <a16:creationId xmlns:a16="http://schemas.microsoft.com/office/drawing/2014/main" id="{EDB3371E-1A00-40B3-89F0-C318FA1F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84250" y="3128963"/>
              <a:ext cx="2755900" cy="2265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EB1CB8D-58B2-4C6A-95CC-5CF4070D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641E8A-ADD1-4C4B-8DCA-69FA7804C5E0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83231-8F2E-498A-90D7-684808AAB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0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Committee Reports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next order of business is...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Each committee chair is asked 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give a brief report for their position.”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e 18">
            <a:extLst>
              <a:ext uri="{FF2B5EF4-FFF2-40B4-BE49-F238E27FC236}">
                <a16:creationId xmlns:a16="http://schemas.microsoft.com/office/drawing/2014/main" id="{9BCA0C3C-5643-45C6-8EDD-4787BBBB7800}"/>
              </a:ext>
            </a:extLst>
          </p:cNvPr>
          <p:cNvGrpSpPr>
            <a:grpSpLocks/>
          </p:cNvGrpSpPr>
          <p:nvPr/>
        </p:nvGrpSpPr>
        <p:grpSpPr bwMode="auto">
          <a:xfrm>
            <a:off x="7767972" y="2245790"/>
            <a:ext cx="2946400" cy="2946400"/>
            <a:chOff x="889000" y="2755900"/>
            <a:chExt cx="2946400" cy="2946400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E3F7E7E3-30CA-4A7F-B077-8423D129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6" name="Billede 17" descr="dreamstime_Business Meeting_2.jpg">
              <a:extLst>
                <a:ext uri="{FF2B5EF4-FFF2-40B4-BE49-F238E27FC236}">
                  <a16:creationId xmlns:a16="http://schemas.microsoft.com/office/drawing/2014/main" id="{EDB3371E-1A00-40B3-89F0-C318FA1F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84250" y="3128963"/>
              <a:ext cx="2755900" cy="2265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68D9F3F-6473-4FDB-9EC1-6EB9D394F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723D9A-1785-41F6-BF22-DC1970F05EEC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0E3EF-345E-417C-8DF8-4F503CE2D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9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*Unfinished Business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A251E605-E0EF-4BFB-838F-7680FE8339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3860361"/>
              </p:ext>
            </p:extLst>
          </p:nvPr>
        </p:nvGraphicFramePr>
        <p:xfrm>
          <a:off x="1316429" y="2195106"/>
          <a:ext cx="7347857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uppe 25">
            <a:extLst>
              <a:ext uri="{FF2B5EF4-FFF2-40B4-BE49-F238E27FC236}">
                <a16:creationId xmlns:a16="http://schemas.microsoft.com/office/drawing/2014/main" id="{4126FFAB-4D64-4ADE-B854-53DFD20A799A}"/>
              </a:ext>
            </a:extLst>
          </p:cNvPr>
          <p:cNvGrpSpPr>
            <a:grpSpLocks/>
          </p:cNvGrpSpPr>
          <p:nvPr/>
        </p:nvGrpSpPr>
        <p:grpSpPr bwMode="auto">
          <a:xfrm>
            <a:off x="8936182" y="2195106"/>
            <a:ext cx="2549236" cy="2859218"/>
            <a:chOff x="3151188" y="2147888"/>
            <a:chExt cx="4432938" cy="3815805"/>
          </a:xfrm>
        </p:grpSpPr>
        <p:grpSp>
          <p:nvGrpSpPr>
            <p:cNvPr id="17" name="Gruppe 23">
              <a:extLst>
                <a:ext uri="{FF2B5EF4-FFF2-40B4-BE49-F238E27FC236}">
                  <a16:creationId xmlns:a16="http://schemas.microsoft.com/office/drawing/2014/main" id="{59B3D2CD-CC3D-4A83-860E-52961609C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1188" y="2147888"/>
              <a:ext cx="4432938" cy="3815805"/>
              <a:chOff x="3151188" y="2147888"/>
              <a:chExt cx="4432938" cy="3815805"/>
            </a:xfrm>
          </p:grpSpPr>
          <p:sp>
            <p:nvSpPr>
              <p:cNvPr id="19" name="Rektangel 27">
                <a:extLst>
                  <a:ext uri="{FF2B5EF4-FFF2-40B4-BE49-F238E27FC236}">
                    <a16:creationId xmlns:a16="http://schemas.microsoft.com/office/drawing/2014/main" id="{53B7D533-1AF7-4DFC-909A-480A26FAA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188" y="2147888"/>
                <a:ext cx="4260850" cy="3770312"/>
              </a:xfrm>
              <a:prstGeom prst="rect">
                <a:avLst/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0" name="Tekstboks 30">
                <a:extLst>
                  <a:ext uri="{FF2B5EF4-FFF2-40B4-BE49-F238E27FC236}">
                    <a16:creationId xmlns:a16="http://schemas.microsoft.com/office/drawing/2014/main" id="{C5D95DED-55E9-4EF7-A0B6-C4B221A9E0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188" y="4875213"/>
                <a:ext cx="4432938" cy="1088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“Is there any unfinished business?”</a:t>
                </a:r>
                <a:endParaRPr lang="da-DK" dirty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  <a:p>
                <a:pPr algn="just">
                  <a:defRPr/>
                </a:pPr>
                <a:endParaRPr lang="da-DK" sz="1100" dirty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pic>
          <p:nvPicPr>
            <p:cNvPr id="18" name="Billede 24" descr="dreamstime_Mind map.jpg">
              <a:extLst>
                <a:ext uri="{FF2B5EF4-FFF2-40B4-BE49-F238E27FC236}">
                  <a16:creationId xmlns:a16="http://schemas.microsoft.com/office/drawing/2014/main" id="{74D91314-81F0-44C5-9A87-EB339F133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18000"/>
            </a:blip>
            <a:srcRect/>
            <a:stretch>
              <a:fillRect/>
            </a:stretch>
          </p:blipFill>
          <p:spPr>
            <a:xfrm>
              <a:off x="3271838" y="2303463"/>
              <a:ext cx="4019550" cy="24971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34BC824-5B35-405C-ADCE-E1F24DB9B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10D159B-403F-4B72-B209-45009E02E946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9A1134-9314-4F56-865E-C6BD0451C1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New Business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A251E605-E0EF-4BFB-838F-7680FE8339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5386309"/>
              </p:ext>
            </p:extLst>
          </p:nvPr>
        </p:nvGraphicFramePr>
        <p:xfrm>
          <a:off x="1462648" y="2077027"/>
          <a:ext cx="7347857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uppe 25">
            <a:extLst>
              <a:ext uri="{FF2B5EF4-FFF2-40B4-BE49-F238E27FC236}">
                <a16:creationId xmlns:a16="http://schemas.microsoft.com/office/drawing/2014/main" id="{4126FFAB-4D64-4ADE-B854-53DFD20A799A}"/>
              </a:ext>
            </a:extLst>
          </p:cNvPr>
          <p:cNvGrpSpPr>
            <a:grpSpLocks/>
          </p:cNvGrpSpPr>
          <p:nvPr/>
        </p:nvGrpSpPr>
        <p:grpSpPr bwMode="auto">
          <a:xfrm>
            <a:off x="9074727" y="2063750"/>
            <a:ext cx="2311729" cy="2956486"/>
            <a:chOff x="3151188" y="2147888"/>
            <a:chExt cx="4260850" cy="3770312"/>
          </a:xfrm>
        </p:grpSpPr>
        <p:grpSp>
          <p:nvGrpSpPr>
            <p:cNvPr id="17" name="Gruppe 23">
              <a:extLst>
                <a:ext uri="{FF2B5EF4-FFF2-40B4-BE49-F238E27FC236}">
                  <a16:creationId xmlns:a16="http://schemas.microsoft.com/office/drawing/2014/main" id="{59B3D2CD-CC3D-4A83-860E-52961609C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1188" y="2147888"/>
              <a:ext cx="4260850" cy="3770312"/>
              <a:chOff x="3151188" y="2147888"/>
              <a:chExt cx="4260850" cy="3770312"/>
            </a:xfrm>
          </p:grpSpPr>
          <p:sp>
            <p:nvSpPr>
              <p:cNvPr id="19" name="Rektangel 27">
                <a:extLst>
                  <a:ext uri="{FF2B5EF4-FFF2-40B4-BE49-F238E27FC236}">
                    <a16:creationId xmlns:a16="http://schemas.microsoft.com/office/drawing/2014/main" id="{53B7D533-1AF7-4DFC-909A-480A26FAA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188" y="2147888"/>
                <a:ext cx="4260850" cy="3770312"/>
              </a:xfrm>
              <a:prstGeom prst="rect">
                <a:avLst/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0" name="Tekstboks 30">
                <a:extLst>
                  <a:ext uri="{FF2B5EF4-FFF2-40B4-BE49-F238E27FC236}">
                    <a16:creationId xmlns:a16="http://schemas.microsoft.com/office/drawing/2014/main" id="{C5D95DED-55E9-4EF7-A0B6-C4B221A9E0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399" y="4875213"/>
                <a:ext cx="3505200" cy="937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“Is there any new business?”</a:t>
                </a:r>
                <a:endParaRPr lang="da-DK" dirty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  <a:p>
                <a:pPr algn="just">
                  <a:defRPr/>
                </a:pPr>
                <a:endParaRPr lang="da-DK" sz="1100" dirty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pic>
          <p:nvPicPr>
            <p:cNvPr id="18" name="Billede 24" descr="dreamstime_Mind map.jpg">
              <a:extLst>
                <a:ext uri="{FF2B5EF4-FFF2-40B4-BE49-F238E27FC236}">
                  <a16:creationId xmlns:a16="http://schemas.microsoft.com/office/drawing/2014/main" id="{74D91314-81F0-44C5-9A87-EB339F133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18000"/>
            </a:blip>
            <a:srcRect/>
            <a:stretch>
              <a:fillRect/>
            </a:stretch>
          </p:blipFill>
          <p:spPr>
            <a:xfrm>
              <a:off x="3271838" y="2303463"/>
              <a:ext cx="4019550" cy="24971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295081B-A2F6-4D4F-86F2-C68472A01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FA4CA-3223-409E-BF6E-57984C063120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155809-5415-4852-BDB7-7EA768D2F3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Practice for Motions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A251E605-E0EF-4BFB-838F-7680FE8339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323820"/>
              </p:ext>
            </p:extLst>
          </p:nvPr>
        </p:nvGraphicFramePr>
        <p:xfrm>
          <a:off x="1517073" y="2022186"/>
          <a:ext cx="7347857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34696D0-6C9D-4AAA-A6B3-EC9DEE145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C325A-950D-4C2F-A971-58637C18BB61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753BAB-6335-4C1B-8EFE-955F82EEF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5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A251E605-E0EF-4BFB-838F-7680FE8339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8631226"/>
              </p:ext>
            </p:extLst>
          </p:nvPr>
        </p:nvGraphicFramePr>
        <p:xfrm>
          <a:off x="2237509" y="2077604"/>
          <a:ext cx="898467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86E7510-10C9-4EC6-B781-26CD15B76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FA941-9262-4E1A-A176-9E2ECBD1243F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7B115-F1AC-4096-9641-68049785D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4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E429BD-9C7B-4A6B-BD81-1A159C64D2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910465"/>
              </p:ext>
            </p:extLst>
          </p:nvPr>
        </p:nvGraphicFramePr>
        <p:xfrm>
          <a:off x="685800" y="2063750"/>
          <a:ext cx="10394950" cy="328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ECC017-B5D6-4259-9BD3-857F1CBFEE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6E712E-4D0B-4795-87A4-B268843D9046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19939-933E-414F-A07B-A6A687145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B8F525-703D-1180-A39B-57F1AE905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813A6-48C3-AD44-D254-BA8DD7DF1D76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44CF7D-0F21-473E-A7C3-691B381E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17D376-4AF3-4053-A58D-83A49F7860AF}"/>
              </a:ext>
            </a:extLst>
          </p:cNvPr>
          <p:cNvSpPr txBox="1"/>
          <p:nvPr/>
        </p:nvSpPr>
        <p:spPr>
          <a:xfrm>
            <a:off x="864067" y="861180"/>
            <a:ext cx="884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Conducting Meetings… It’s ALL About the TEAM!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589ED-7718-4D6F-A65E-8D1F50201BB2}"/>
              </a:ext>
            </a:extLst>
          </p:cNvPr>
          <p:cNvSpPr txBox="1"/>
          <p:nvPr/>
        </p:nvSpPr>
        <p:spPr>
          <a:xfrm>
            <a:off x="2393357" y="2394685"/>
            <a:ext cx="60420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Cheryl Jones, MBA, SNS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Hall County School Nutrition Director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GSNA Parliamentarian 2022-2023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GSNA Past President 2019-2020</a:t>
            </a:r>
          </a:p>
        </p:txBody>
      </p:sp>
    </p:spTree>
    <p:extLst>
      <p:ext uri="{BB962C8B-B14F-4D97-AF65-F5344CB8AC3E}">
        <p14:creationId xmlns:p14="http://schemas.microsoft.com/office/powerpoint/2010/main" val="244843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“Let’s welcome Ms. Susan Cheshire,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GSNA Executive Director.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She will speak with us about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increasing membership.”</a:t>
            </a:r>
          </a:p>
        </p:txBody>
      </p:sp>
      <p:pic>
        <p:nvPicPr>
          <p:cNvPr id="7" name="Picture 2" descr="C:\Users\mmabry\AppData\Local\Microsoft\Windows\Temporary Internet Files\Content.IE5\4IF4VTEL\MC900439859[2].wmf">
            <a:extLst>
              <a:ext uri="{FF2B5EF4-FFF2-40B4-BE49-F238E27FC236}">
                <a16:creationId xmlns:a16="http://schemas.microsoft.com/office/drawing/2014/main" id="{CAA6859C-6AB2-4C4B-8CC5-5543953C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9733" y="2063396"/>
            <a:ext cx="3289616" cy="289518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782F0-1178-461D-A90D-FC6794947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84DAF6-CA0C-44D0-8D64-5518ED67362A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6D7CB-9758-40A4-A06D-F294DF622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4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lang="en-US" sz="3200" i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“Is there any further business 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Announcements?  Hearing none,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this meeting is adjourned.”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cap="none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One rap of the gavel</a:t>
            </a:r>
          </a:p>
        </p:txBody>
      </p:sp>
      <p:pic>
        <p:nvPicPr>
          <p:cNvPr id="5" name="Picture 4" descr="C:\Users\mmabry\AppData\Local\Microsoft\Windows\Temporary Internet Files\Content.IE5\A5RXGVLX\MC900241167[1].wmf">
            <a:extLst>
              <a:ext uri="{FF2B5EF4-FFF2-40B4-BE49-F238E27FC236}">
                <a16:creationId xmlns:a16="http://schemas.microsoft.com/office/drawing/2014/main" id="{52B41481-AD63-4BA5-96C8-8F69C9F7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4971" y="2032537"/>
            <a:ext cx="2787294" cy="279292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2EC30-DDA1-43CA-A093-7D3759D6A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B50F87-C354-4F32-9F2A-7FA29D705B4B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ED3BE2-4A6A-46FB-8911-CD15A3C19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50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charset="0"/>
                <a:ea typeface="ＭＳ Ｐゴシック" charset="-128"/>
              </a:rPr>
              <a:t>Acknowledgements:</a:t>
            </a:r>
            <a:endParaRPr lang="en-US" b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153" y="2063396"/>
            <a:ext cx="11214847" cy="33111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This original presentation was created by: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Melissa Mabry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GSNA Parliamentarian, </a:t>
            </a: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SFSPac Consultant 2013,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GSNA Past President 1995-1996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cap="none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Presentation was updated for GSNA Leadership Training 2022-2023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31E65-3FCC-4098-8208-8A9E66C76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46C2FE-CD80-4A8A-AC7B-0D3AC91D5401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49DF5-2787-47C3-9A23-C8A41897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7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605943" cy="33111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800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ＭＳ Ｐゴシック" pitchFamily="-97" charset="-128"/>
                <a:cs typeface="Arial" panose="020B0604020202020204" pitchFamily="34" charset="0"/>
              </a:rPr>
              <a:t>Gathering of people together</a:t>
            </a:r>
            <a:endParaRPr lang="da-DK" sz="2800" cap="none" dirty="0">
              <a:ln w="0"/>
              <a:solidFill>
                <a:schemeClr val="tx1"/>
              </a:solidFill>
              <a:latin typeface="Arial" panose="020B0604020202020204" pitchFamily="34" charset="0"/>
              <a:ea typeface="ＭＳ Ｐゴシック" pitchFamily="-97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Discussing plans</a:t>
            </a:r>
            <a:endParaRPr lang="da-DK" sz="2800" cap="none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ＭＳ Ｐゴシック" pitchFamily="-97" charset="-128"/>
                <a:cs typeface="Arial" panose="020B0604020202020204" pitchFamily="34" charset="0"/>
              </a:rPr>
              <a:t>Making decisions</a:t>
            </a:r>
            <a:endParaRPr lang="da-DK" sz="2800" cap="none" dirty="0">
              <a:ln w="0"/>
              <a:solidFill>
                <a:schemeClr val="tx1"/>
              </a:solidFill>
              <a:latin typeface="Arial" panose="020B0604020202020204" pitchFamily="34" charset="0"/>
              <a:ea typeface="ＭＳ Ｐゴシック" pitchFamily="-97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180A0F-D40B-48C7-BF73-E82A285F79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114" y="344774"/>
            <a:ext cx="11101086" cy="191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5400" dirty="0">
                <a:solidFill>
                  <a:schemeClr val="accent1"/>
                </a:solidFill>
              </a:rPr>
              <a:t>Planning and Conducting a Meeting</a:t>
            </a: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8" name="Tekstboks 39">
            <a:extLst>
              <a:ext uri="{FF2B5EF4-FFF2-40B4-BE49-F238E27FC236}">
                <a16:creationId xmlns:a16="http://schemas.microsoft.com/office/drawing/2014/main" id="{E1C2C3FA-7F36-4A01-BAC1-31BD2456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812" y="1963568"/>
            <a:ext cx="3838575" cy="29308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noProof="1">
                <a:solidFill>
                  <a:schemeClr val="tx2"/>
                </a:solidFill>
                <a:latin typeface="Arial" pitchFamily="34" charset="0"/>
                <a:ea typeface="ＭＳ Ｐゴシック" pitchFamily="-97" charset="-128"/>
              </a:rPr>
              <a:t>“Regardless of the role each of us plays we are bound to each other by this common calling and knowledge of what it takes to get this work done”</a:t>
            </a:r>
            <a:endParaRPr lang="da-DK" sz="2800" kern="0" noProof="1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kern="0" noProof="1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C1178-B77D-4922-B11D-8BC2B20E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4839BB-B707-4BD7-8F32-B432FB269C9F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61D190-DEB5-482F-A20D-712FBA0DF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n w="0"/>
              </a:rPr>
              <a:t>Planning together for success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B5D4E5-B022-46F2-840A-5CAA20C0BD7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509105"/>
              </p:ext>
            </p:extLst>
          </p:nvPr>
        </p:nvGraphicFramePr>
        <p:xfrm>
          <a:off x="685800" y="1709738"/>
          <a:ext cx="103949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5036BE2-02CA-4896-98D4-074D66238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786117-4D81-46C9-9848-B3EE240F3203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42347-D53C-486D-B597-B6F78F8ECB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cap="none" dirty="0">
                <a:ln w="0"/>
              </a:rPr>
              <a:t>“Sample” Agenda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1929" y="1838341"/>
            <a:ext cx="4093828" cy="3564744"/>
          </a:xfrm>
        </p:spPr>
        <p:txBody>
          <a:bodyPr>
            <a:normAutofit fontScale="62500" lnSpcReduction="20000"/>
          </a:bodyPr>
          <a:lstStyle/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Call to order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Opening Ceremonies (optional)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Reading &amp; Approval of Minutes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Treasurer’s Report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Board Report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Committee Reports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*Unfinished Business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New Business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Program (if planned)</a:t>
            </a:r>
          </a:p>
          <a:p>
            <a:r>
              <a:rPr lang="en-US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251BB-1725-47B8-90AE-E8B096508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8B9434-CDD8-4FF4-ABE4-AC43958C56EC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C58A7-88AA-4089-A4C2-61AFDCEB1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6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84" y="733370"/>
            <a:ext cx="9632659" cy="4364372"/>
          </a:xfrm>
        </p:spPr>
        <p:txBody>
          <a:bodyPr>
            <a:normAutofit/>
          </a:bodyPr>
          <a:lstStyle/>
          <a:p>
            <a:r>
              <a:rPr lang="en-US" sz="6000" cap="none" dirty="0">
                <a:ln w="0"/>
              </a:rPr>
              <a:t>Time to Practice</a:t>
            </a:r>
            <a:br>
              <a:rPr lang="en-US" cap="none" dirty="0">
                <a:ln w="0"/>
                <a:solidFill>
                  <a:schemeClr val="tx1"/>
                </a:solidFill>
              </a:rPr>
            </a:br>
            <a:r>
              <a:rPr lang="en-US" sz="2700" i="1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Presidents, President-Elects, and others…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A23EB-00EA-426A-806E-A52791E18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02EC24-8CD7-46B9-976B-E015B27FAC3A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9FE40-0465-48B1-B4FA-C2DC5A426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CALL TO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“This meeting is called to order”</a:t>
            </a:r>
          </a:p>
          <a:p>
            <a:pPr marL="0" indent="0"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One rap of the gavel</a:t>
            </a:r>
            <a:endParaRPr lang="da-DK" sz="2800" cap="none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:\Users\mmabry\AppData\Local\Microsoft\Windows\Temporary Internet Files\Content.IE5\A5RXGVLX\MC900241167[1].wmf">
            <a:extLst>
              <a:ext uri="{FF2B5EF4-FFF2-40B4-BE49-F238E27FC236}">
                <a16:creationId xmlns:a16="http://schemas.microsoft.com/office/drawing/2014/main" id="{A3D9E561-BC2E-4EAC-B293-BB06F334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3642" y="2322527"/>
            <a:ext cx="2787294" cy="279292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58E21-24C7-4127-BF47-ED28E995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FC5AC-5801-4C0F-B933-1ACA7C0BC1DB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B8744-67B0-4CA4-ABED-99CA06AE2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1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Opening Ceremonies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7819" y="1950292"/>
            <a:ext cx="4506798" cy="3311189"/>
          </a:xfrm>
        </p:spPr>
        <p:txBody>
          <a:bodyPr/>
          <a:lstStyle/>
          <a:p>
            <a:r>
              <a:rPr lang="en-US" cap="none" dirty="0">
                <a:ln w="0"/>
                <a:latin typeface="Arial" charset="0"/>
                <a:ea typeface="ＭＳ Ｐゴシック" charset="-128"/>
              </a:rPr>
              <a:t>Inspirational Thought</a:t>
            </a:r>
          </a:p>
          <a:p>
            <a:r>
              <a:rPr lang="en-US" cap="none" dirty="0">
                <a:ln w="0"/>
                <a:latin typeface="Arial" charset="0"/>
                <a:ea typeface="ＭＳ Ｐゴシック" charset="-128"/>
              </a:rPr>
              <a:t>Pledge of Allegiance</a:t>
            </a:r>
          </a:p>
          <a:p>
            <a:r>
              <a:rPr lang="en-US" cap="none" dirty="0">
                <a:ln w="0"/>
                <a:latin typeface="Arial" charset="0"/>
                <a:ea typeface="ＭＳ Ｐゴシック" charset="-128"/>
              </a:rPr>
              <a:t>Rules of Order</a:t>
            </a:r>
          </a:p>
          <a:p>
            <a:r>
              <a:rPr lang="en-US" cap="none" dirty="0">
                <a:ln w="0"/>
                <a:latin typeface="Arial" charset="0"/>
                <a:ea typeface="ＭＳ Ｐゴシック" charset="-128"/>
              </a:rPr>
              <a:t>Welcome</a:t>
            </a:r>
          </a:p>
          <a:p>
            <a:r>
              <a:rPr lang="en-US" cap="none" dirty="0">
                <a:ln w="0"/>
                <a:latin typeface="Arial" charset="0"/>
                <a:ea typeface="ＭＳ Ｐゴシック" charset="-128"/>
              </a:rPr>
              <a:t>Introduction of Guests</a:t>
            </a:r>
          </a:p>
          <a:p>
            <a:r>
              <a:rPr lang="en-US" cap="none" dirty="0">
                <a:ln w="0"/>
                <a:latin typeface="Arial" charset="0"/>
                <a:ea typeface="ＭＳ Ｐゴシック" charset="-128"/>
              </a:rPr>
              <a:t>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1AEF7-0618-47F8-8D33-F93BDC456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F3620-3A61-426B-AC3C-08F230E93CC0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3BE14-2587-4F1E-AD1B-A14D1A71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4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A0E1-E6BD-9175-5C96-18CFAD2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Reading of Minutes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686E-58E9-976D-027A-E7FFA5E00D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“The secretary will read the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minutes of the last meeting.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District GSNA met 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May 1, 2022…</a:t>
            </a:r>
            <a:r>
              <a:rPr lang="en-US" sz="2800" cap="non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da-DK" sz="2800" cap="none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4" name="Gruppe 18">
            <a:extLst>
              <a:ext uri="{FF2B5EF4-FFF2-40B4-BE49-F238E27FC236}">
                <a16:creationId xmlns:a16="http://schemas.microsoft.com/office/drawing/2014/main" id="{DCB34FB0-5F44-4728-B323-FCE1158ED9AF}"/>
              </a:ext>
            </a:extLst>
          </p:cNvPr>
          <p:cNvGrpSpPr>
            <a:grpSpLocks/>
          </p:cNvGrpSpPr>
          <p:nvPr/>
        </p:nvGrpSpPr>
        <p:grpSpPr bwMode="auto">
          <a:xfrm>
            <a:off x="7583414" y="2311284"/>
            <a:ext cx="2946400" cy="2946400"/>
            <a:chOff x="889000" y="2755900"/>
            <a:chExt cx="2946400" cy="2946400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C7363607-3441-4B32-B942-489C2F56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6" name="Billede 17" descr="dreamstime_Business Meeting_2.jpg">
              <a:extLst>
                <a:ext uri="{FF2B5EF4-FFF2-40B4-BE49-F238E27FC236}">
                  <a16:creationId xmlns:a16="http://schemas.microsoft.com/office/drawing/2014/main" id="{6C8BA6ED-B3AB-4BD1-A53E-54E91FE1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84250" y="3128963"/>
              <a:ext cx="2755900" cy="2265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2E5C9A9-A426-477C-AB43-DCB43DAF0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1" y="5097742"/>
            <a:ext cx="1040506" cy="899078"/>
          </a:xfrm>
          <a:prstGeom prst="rect">
            <a:avLst/>
          </a:prstGeom>
          <a:ln w="73025" cap="rnd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60294-7978-40CF-9EEE-468B3C6116A2}"/>
              </a:ext>
            </a:extLst>
          </p:cNvPr>
          <p:cNvSpPr txBox="1"/>
          <p:nvPr/>
        </p:nvSpPr>
        <p:spPr>
          <a:xfrm>
            <a:off x="2393357" y="610934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Georgia School Nutrition Association</a:t>
            </a:r>
            <a:br>
              <a:rPr lang="en-US" sz="1000" b="1" dirty="0"/>
            </a:br>
            <a:r>
              <a:rPr lang="en-US" sz="1000" b="1" dirty="0"/>
              <a:t>2372 Main St., Tucker, GA 30084</a:t>
            </a:r>
            <a:br>
              <a:rPr lang="en-US" sz="1000" b="1" dirty="0"/>
            </a:br>
            <a:r>
              <a:rPr lang="en-US" sz="1000" b="1" dirty="0"/>
              <a:t>www.georgiaschoolnutrition.com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F5F271-8C69-41B0-B32E-258C2E02D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948" y="5996820"/>
            <a:ext cx="628650" cy="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34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471</TotalTime>
  <Words>937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Impact</vt:lpstr>
      <vt:lpstr>Main Event</vt:lpstr>
      <vt:lpstr>PowerPoint Presentation</vt:lpstr>
      <vt:lpstr>PowerPoint Presentation</vt:lpstr>
      <vt:lpstr>PowerPoint Presentation</vt:lpstr>
      <vt:lpstr>Planning together for success</vt:lpstr>
      <vt:lpstr>“Sample” Agenda Items</vt:lpstr>
      <vt:lpstr>Time to Practice Presidents, President-Elects, and others…</vt:lpstr>
      <vt:lpstr>CALL TO ORDER</vt:lpstr>
      <vt:lpstr>Opening Ceremonies</vt:lpstr>
      <vt:lpstr>Reading of Minutes</vt:lpstr>
      <vt:lpstr>Approval of Minutes</vt:lpstr>
      <vt:lpstr>Treasurer’s Report</vt:lpstr>
      <vt:lpstr>After Treasurer’s Report</vt:lpstr>
      <vt:lpstr>Board Report</vt:lpstr>
      <vt:lpstr>Committee Reports</vt:lpstr>
      <vt:lpstr>*Unfinished Business</vt:lpstr>
      <vt:lpstr>New Business</vt:lpstr>
      <vt:lpstr>Practice for Motions</vt:lpstr>
      <vt:lpstr>Discussion</vt:lpstr>
      <vt:lpstr>Announcements</vt:lpstr>
      <vt:lpstr>Program</vt:lpstr>
      <vt:lpstr>Adjournment</vt:lpstr>
      <vt:lpstr>Acknowledgements: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Cayce</dc:creator>
  <cp:lastModifiedBy>Patrice Cayce</cp:lastModifiedBy>
  <cp:revision>26</cp:revision>
  <dcterms:created xsi:type="dcterms:W3CDTF">2022-06-01T15:51:33Z</dcterms:created>
  <dcterms:modified xsi:type="dcterms:W3CDTF">2022-06-17T13:18:04Z</dcterms:modified>
</cp:coreProperties>
</file>